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4" r:id="rId5"/>
    <p:sldId id="271" r:id="rId6"/>
    <p:sldId id="263" r:id="rId7"/>
    <p:sldId id="262" r:id="rId8"/>
    <p:sldId id="265" r:id="rId9"/>
    <p:sldId id="268" r:id="rId10"/>
    <p:sldId id="277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364" autoAdjust="0"/>
  </p:normalViewPr>
  <p:slideViewPr>
    <p:cSldViewPr>
      <p:cViewPr varScale="1">
        <p:scale>
          <a:sx n="109" d="100"/>
          <a:sy n="109" d="100"/>
        </p:scale>
        <p:origin x="-624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40" y="12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09CB0-8BC3-44FC-8E11-B1281BB57BD0}" type="datetimeFigureOut">
              <a:rPr lang="ru-RU" smtClean="0"/>
              <a:pPr/>
              <a:t>14.06.2023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0094A-0651-49FE-B525-A99950AB2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35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094A-0651-49FE-B525-A99950AB28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32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875" y="217169"/>
            <a:ext cx="800925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9645" y="1284706"/>
            <a:ext cx="8183245" cy="4770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2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2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9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45.png"/><Relationship Id="rId9" Type="http://schemas.openxmlformats.org/officeDocument/2006/relationships/image" Target="../media/image7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16775" y="1500060"/>
            <a:ext cx="5920740" cy="2032635"/>
            <a:chOff x="416775" y="1500060"/>
            <a:chExt cx="5920740" cy="2032635"/>
          </a:xfrm>
        </p:grpSpPr>
        <p:sp>
          <p:nvSpPr>
            <p:cNvPr id="6" name="object 6"/>
            <p:cNvSpPr/>
            <p:nvPr/>
          </p:nvSpPr>
          <p:spPr>
            <a:xfrm>
              <a:off x="424713" y="1507997"/>
              <a:ext cx="5904865" cy="2016760"/>
            </a:xfrm>
            <a:custGeom>
              <a:avLst/>
              <a:gdLst/>
              <a:ahLst/>
              <a:cxnLst/>
              <a:rect l="l" t="t" r="r" b="b"/>
              <a:pathLst>
                <a:path w="5904865" h="2016760">
                  <a:moveTo>
                    <a:pt x="4896586" y="0"/>
                  </a:moveTo>
                  <a:lnTo>
                    <a:pt x="0" y="0"/>
                  </a:lnTo>
                  <a:lnTo>
                    <a:pt x="0" y="2016252"/>
                  </a:lnTo>
                  <a:lnTo>
                    <a:pt x="4896586" y="2016252"/>
                  </a:lnTo>
                  <a:lnTo>
                    <a:pt x="5904712" y="1008126"/>
                  </a:lnTo>
                  <a:lnTo>
                    <a:pt x="4896586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713" y="1507997"/>
              <a:ext cx="5904865" cy="2016760"/>
            </a:xfrm>
            <a:custGeom>
              <a:avLst/>
              <a:gdLst/>
              <a:ahLst/>
              <a:cxnLst/>
              <a:rect l="l" t="t" r="r" b="b"/>
              <a:pathLst>
                <a:path w="5904865" h="2016760">
                  <a:moveTo>
                    <a:pt x="0" y="0"/>
                  </a:moveTo>
                  <a:lnTo>
                    <a:pt x="4896586" y="0"/>
                  </a:lnTo>
                  <a:lnTo>
                    <a:pt x="5904712" y="1008126"/>
                  </a:lnTo>
                  <a:lnTo>
                    <a:pt x="4896586" y="2016252"/>
                  </a:lnTo>
                  <a:lnTo>
                    <a:pt x="0" y="2016252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2904" y="1428394"/>
            <a:ext cx="5376545" cy="139525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2800" spc="-80" dirty="0" smtClean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lang="ru-RU" sz="2800" spc="-80" dirty="0" smtClean="0">
                <a:solidFill>
                  <a:srgbClr val="FFFFFF"/>
                </a:solidFill>
                <a:latin typeface="Arial"/>
                <a:cs typeface="Arial"/>
              </a:rPr>
              <a:t>Наставничество как форма  работы с молодыми педагогами 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2800" spc="-80" dirty="0" smtClean="0">
                <a:solidFill>
                  <a:srgbClr val="FFFFFF"/>
                </a:solidFill>
                <a:latin typeface="Arial"/>
                <a:cs typeface="Arial"/>
              </a:rPr>
              <a:t> в   ДОУ</a:t>
            </a:r>
            <a:r>
              <a:rPr sz="2800" spc="-55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61076" y="1496567"/>
            <a:ext cx="3528060" cy="4163695"/>
            <a:chOff x="5561076" y="1496567"/>
            <a:chExt cx="3528060" cy="4163695"/>
          </a:xfrm>
        </p:grpSpPr>
        <p:sp>
          <p:nvSpPr>
            <p:cNvPr id="10" name="object 10"/>
            <p:cNvSpPr/>
            <p:nvPr/>
          </p:nvSpPr>
          <p:spPr>
            <a:xfrm>
              <a:off x="5561076" y="1501139"/>
              <a:ext cx="1667255" cy="41589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20355" y="1496567"/>
              <a:ext cx="1668779" cy="41589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99860" y="1496567"/>
              <a:ext cx="1667256" cy="4158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19936" y="31366"/>
            <a:ext cx="7476490" cy="124008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2400" spc="-35" dirty="0" err="1">
                <a:solidFill>
                  <a:srgbClr val="202745"/>
                </a:solidFill>
                <a:latin typeface="Arial"/>
                <a:cs typeface="Arial"/>
              </a:rPr>
              <a:t>Муниципальное</a:t>
            </a:r>
            <a:r>
              <a:rPr sz="2400" spc="-35" dirty="0">
                <a:solidFill>
                  <a:srgbClr val="202745"/>
                </a:solidFill>
                <a:latin typeface="Arial"/>
                <a:cs typeface="Arial"/>
              </a:rPr>
              <a:t> </a:t>
            </a:r>
            <a:r>
              <a:rPr lang="ru-RU" sz="2400" spc="-15" dirty="0" smtClean="0">
                <a:solidFill>
                  <a:srgbClr val="202745"/>
                </a:solidFill>
                <a:latin typeface="Arial"/>
                <a:cs typeface="Arial"/>
              </a:rPr>
              <a:t>дошкольное образовательное учреждение </a:t>
            </a: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ru-RU" sz="2400" spc="-15" dirty="0" smtClean="0">
                <a:solidFill>
                  <a:srgbClr val="202745"/>
                </a:solidFill>
                <a:latin typeface="Arial"/>
                <a:cs typeface="Arial"/>
              </a:rPr>
              <a:t>«</a:t>
            </a:r>
            <a:r>
              <a:rPr lang="ru-RU" sz="2400" spc="-15" dirty="0" err="1" smtClean="0">
                <a:solidFill>
                  <a:srgbClr val="202745"/>
                </a:solidFill>
                <a:latin typeface="Arial"/>
                <a:cs typeface="Arial"/>
              </a:rPr>
              <a:t>Кизильский</a:t>
            </a:r>
            <a:r>
              <a:rPr lang="ru-RU" sz="2400" spc="-15" dirty="0" smtClean="0">
                <a:solidFill>
                  <a:srgbClr val="202745"/>
                </a:solidFill>
                <a:latin typeface="Arial"/>
                <a:cs typeface="Arial"/>
              </a:rPr>
              <a:t> детский сад №3»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2681" y="600106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с. Кизильское </a:t>
            </a:r>
          </a:p>
          <a:p>
            <a:pPr algn="ctr"/>
            <a:r>
              <a:rPr lang="ru-RU" dirty="0" smtClean="0"/>
              <a:t>2023г.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8452" y="2439111"/>
            <a:ext cx="676275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3660" algn="r">
              <a:lnSpc>
                <a:spcPct val="100000"/>
              </a:lnSpc>
              <a:spcBef>
                <a:spcPts val="95"/>
              </a:spcBef>
            </a:pPr>
            <a:r>
              <a:rPr sz="4000" spc="-445" smtClean="0">
                <a:solidFill>
                  <a:srgbClr val="30479F"/>
                </a:solidFill>
              </a:rPr>
              <a:t>«</a:t>
            </a:r>
            <a:r>
              <a:rPr sz="4000" spc="-445" smtClean="0">
                <a:solidFill>
                  <a:srgbClr val="30479F"/>
                </a:solidFill>
                <a:latin typeface="Arial Black" panose="020B0A04020102020204" pitchFamily="34" charset="0"/>
              </a:rPr>
              <a:t>Уча</a:t>
            </a:r>
            <a:r>
              <a:rPr lang="ru-RU" sz="4000" spc="-445" dirty="0" smtClean="0">
                <a:solidFill>
                  <a:srgbClr val="30479F"/>
                </a:solidFill>
                <a:latin typeface="Arial Black" panose="020B0A04020102020204" pitchFamily="34" charset="0"/>
              </a:rPr>
              <a:t>  </a:t>
            </a:r>
            <a:r>
              <a:rPr sz="4000" spc="-170" smtClean="0">
                <a:solidFill>
                  <a:srgbClr val="30479F"/>
                </a:solidFill>
                <a:latin typeface="Arial Black" panose="020B0A04020102020204" pitchFamily="34" charset="0"/>
              </a:rPr>
              <a:t>других, </a:t>
            </a:r>
            <a:r>
              <a:rPr sz="4000" spc="65" smtClean="0">
                <a:solidFill>
                  <a:srgbClr val="30479F"/>
                </a:solidFill>
                <a:latin typeface="Arial Black" panose="020B0A04020102020204" pitchFamily="34" charset="0"/>
              </a:rPr>
              <a:t>мы </a:t>
            </a:r>
            <a:r>
              <a:rPr sz="4000" spc="-75" smtClean="0">
                <a:solidFill>
                  <a:srgbClr val="30479F"/>
                </a:solidFill>
                <a:latin typeface="Arial Black" panose="020B0A04020102020204" pitchFamily="34" charset="0"/>
              </a:rPr>
              <a:t>учимся</a:t>
            </a:r>
            <a:r>
              <a:rPr sz="4000" spc="-615" smtClean="0">
                <a:solidFill>
                  <a:srgbClr val="30479F"/>
                </a:solidFill>
                <a:latin typeface="Arial Black" panose="020B0A04020102020204" pitchFamily="34" charset="0"/>
              </a:rPr>
              <a:t> </a:t>
            </a:r>
            <a:r>
              <a:rPr sz="4000" spc="-204" smtClean="0">
                <a:solidFill>
                  <a:srgbClr val="30479F"/>
                </a:solidFill>
                <a:latin typeface="Arial Black" panose="020B0A04020102020204" pitchFamily="34" charset="0"/>
              </a:rPr>
              <a:t>сами»</a:t>
            </a:r>
            <a:endParaRPr sz="4000" smtClean="0">
              <a:latin typeface="Arial Black" panose="020B0A04020102020204" pitchFamily="34" charset="0"/>
            </a:endParaRPr>
          </a:p>
          <a:p>
            <a:pPr marR="5080" algn="r">
              <a:lnSpc>
                <a:spcPct val="100000"/>
              </a:lnSpc>
            </a:pPr>
            <a:r>
              <a:rPr sz="4000" spc="-254" smtClean="0">
                <a:solidFill>
                  <a:srgbClr val="30479F"/>
                </a:solidFill>
                <a:latin typeface="Arial Black" panose="020B0A04020102020204" pitchFamily="34" charset="0"/>
              </a:rPr>
              <a:t>(Л.</a:t>
            </a:r>
            <a:r>
              <a:rPr sz="4000" spc="-204" smtClean="0">
                <a:solidFill>
                  <a:srgbClr val="30479F"/>
                </a:solidFill>
                <a:latin typeface="Arial Black" panose="020B0A04020102020204" pitchFamily="34" charset="0"/>
              </a:rPr>
              <a:t> </a:t>
            </a:r>
            <a:r>
              <a:rPr sz="4000" spc="-114" smtClean="0">
                <a:solidFill>
                  <a:srgbClr val="30479F"/>
                </a:solidFill>
                <a:latin typeface="Arial Black" panose="020B0A04020102020204" pitchFamily="34" charset="0"/>
              </a:rPr>
              <a:t>Сенека)</a:t>
            </a:r>
            <a:endParaRPr sz="4000" dirty="0">
              <a:latin typeface="Arial Black" panose="020B0A040201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7937" y="180657"/>
            <a:ext cx="9152255" cy="1969770"/>
            <a:chOff x="-7937" y="180657"/>
            <a:chExt cx="9152255" cy="1969770"/>
          </a:xfrm>
        </p:grpSpPr>
        <p:sp>
          <p:nvSpPr>
            <p:cNvPr id="5" name="object 5"/>
            <p:cNvSpPr/>
            <p:nvPr/>
          </p:nvSpPr>
          <p:spPr>
            <a:xfrm>
              <a:off x="0" y="188595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7874127" y="0"/>
                  </a:moveTo>
                  <a:lnTo>
                    <a:pt x="0" y="0"/>
                  </a:lnTo>
                  <a:lnTo>
                    <a:pt x="0" y="948943"/>
                  </a:lnTo>
                  <a:lnTo>
                    <a:pt x="7874127" y="948943"/>
                  </a:lnTo>
                  <a:lnTo>
                    <a:pt x="8348472" y="474471"/>
                  </a:lnTo>
                  <a:lnTo>
                    <a:pt x="787412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88595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0" y="0"/>
                  </a:moveTo>
                  <a:lnTo>
                    <a:pt x="7874127" y="0"/>
                  </a:lnTo>
                  <a:lnTo>
                    <a:pt x="8348472" y="474471"/>
                  </a:lnTo>
                  <a:lnTo>
                    <a:pt x="7874127" y="948943"/>
                  </a:lnTo>
                  <a:lnTo>
                    <a:pt x="0" y="9489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55280" y="182880"/>
              <a:ext cx="838200" cy="1967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33231" y="182880"/>
              <a:ext cx="810767" cy="1965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738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7874127" y="0"/>
                  </a:moveTo>
                  <a:lnTo>
                    <a:pt x="0" y="0"/>
                  </a:lnTo>
                  <a:lnTo>
                    <a:pt x="0" y="948943"/>
                  </a:lnTo>
                  <a:lnTo>
                    <a:pt x="7874127" y="948943"/>
                  </a:lnTo>
                  <a:lnTo>
                    <a:pt x="8348472" y="474471"/>
                  </a:lnTo>
                  <a:lnTo>
                    <a:pt x="787412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7738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0" y="0"/>
                  </a:moveTo>
                  <a:lnTo>
                    <a:pt x="7874127" y="0"/>
                  </a:lnTo>
                  <a:lnTo>
                    <a:pt x="8348472" y="474471"/>
                  </a:lnTo>
                  <a:lnTo>
                    <a:pt x="7874127" y="948943"/>
                  </a:lnTo>
                  <a:lnTo>
                    <a:pt x="0" y="9489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38516" y="167639"/>
              <a:ext cx="865631" cy="10439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31707" y="167639"/>
              <a:ext cx="812291" cy="1043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0466" y="234376"/>
            <a:ext cx="8009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4" dirty="0"/>
              <a:t>СИСТЕМА </a:t>
            </a:r>
            <a:r>
              <a:rPr sz="2800" spc="-220" dirty="0"/>
              <a:t>РАБОТЫ </a:t>
            </a:r>
            <a:r>
              <a:rPr spc="25" dirty="0"/>
              <a:t>с </a:t>
            </a:r>
            <a:r>
              <a:rPr spc="20" dirty="0"/>
              <a:t>начинающими </a:t>
            </a:r>
            <a:r>
              <a:rPr spc="-10" dirty="0"/>
              <a:t>педагогами </a:t>
            </a:r>
            <a:r>
              <a:rPr spc="35" dirty="0"/>
              <a:t>в </a:t>
            </a:r>
            <a:r>
              <a:rPr lang="ru-RU" spc="-145" dirty="0" smtClean="0"/>
              <a:t>МДОУ</a:t>
            </a:r>
            <a:endParaRPr sz="2800" dirty="0"/>
          </a:p>
        </p:txBody>
      </p:sp>
      <p:grpSp>
        <p:nvGrpSpPr>
          <p:cNvPr id="14" name="object 14"/>
          <p:cNvGrpSpPr/>
          <p:nvPr/>
        </p:nvGrpSpPr>
        <p:grpSpPr>
          <a:xfrm>
            <a:off x="201891" y="1528191"/>
            <a:ext cx="8925560" cy="3964304"/>
            <a:chOff x="201891" y="1528191"/>
            <a:chExt cx="8925560" cy="3964304"/>
          </a:xfrm>
        </p:grpSpPr>
        <p:sp>
          <p:nvSpPr>
            <p:cNvPr id="15" name="object 15"/>
            <p:cNvSpPr/>
            <p:nvPr/>
          </p:nvSpPr>
          <p:spPr>
            <a:xfrm>
              <a:off x="230466" y="1556766"/>
              <a:ext cx="8160384" cy="2160270"/>
            </a:xfrm>
            <a:custGeom>
              <a:avLst/>
              <a:gdLst/>
              <a:ahLst/>
              <a:cxnLst/>
              <a:rect l="l" t="t" r="r" b="b"/>
              <a:pathLst>
                <a:path w="8160384" h="2160270">
                  <a:moveTo>
                    <a:pt x="21056" y="0"/>
                  </a:moveTo>
                  <a:lnTo>
                    <a:pt x="8118005" y="0"/>
                  </a:lnTo>
                </a:path>
                <a:path w="8160384" h="2160270">
                  <a:moveTo>
                    <a:pt x="21056" y="792099"/>
                  </a:moveTo>
                  <a:lnTo>
                    <a:pt x="8160169" y="792099"/>
                  </a:lnTo>
                </a:path>
                <a:path w="8160384" h="2160270">
                  <a:moveTo>
                    <a:pt x="21056" y="1274826"/>
                  </a:moveTo>
                  <a:lnTo>
                    <a:pt x="8160169" y="1202817"/>
                  </a:lnTo>
                </a:path>
                <a:path w="8160384" h="2160270">
                  <a:moveTo>
                    <a:pt x="0" y="1656207"/>
                  </a:moveTo>
                  <a:lnTo>
                    <a:pt x="8139087" y="1656207"/>
                  </a:lnTo>
                </a:path>
                <a:path w="8160384" h="2160270">
                  <a:moveTo>
                    <a:pt x="42113" y="2160270"/>
                  </a:moveTo>
                  <a:lnTo>
                    <a:pt x="8139087" y="2160270"/>
                  </a:lnTo>
                </a:path>
              </a:pathLst>
            </a:custGeom>
            <a:ln w="571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0788" y="4535677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8348573" y="0"/>
                  </a:moveTo>
                  <a:lnTo>
                    <a:pt x="474446" y="0"/>
                  </a:lnTo>
                  <a:lnTo>
                    <a:pt x="0" y="474472"/>
                  </a:lnTo>
                  <a:lnTo>
                    <a:pt x="474446" y="948817"/>
                  </a:lnTo>
                  <a:lnTo>
                    <a:pt x="8348573" y="948817"/>
                  </a:lnTo>
                  <a:lnTo>
                    <a:pt x="8348573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0788" y="4535677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8348573" y="948817"/>
                  </a:moveTo>
                  <a:lnTo>
                    <a:pt x="474446" y="948817"/>
                  </a:lnTo>
                  <a:lnTo>
                    <a:pt x="0" y="474472"/>
                  </a:lnTo>
                  <a:lnTo>
                    <a:pt x="474446" y="0"/>
                  </a:lnTo>
                  <a:lnTo>
                    <a:pt x="8348573" y="0"/>
                  </a:lnTo>
                  <a:lnTo>
                    <a:pt x="8348573" y="948817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0035" y="4358639"/>
              <a:ext cx="1687068" cy="8991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03704" y="4358639"/>
              <a:ext cx="669036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0466" y="672400"/>
            <a:ext cx="8497570" cy="4764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1060">
              <a:lnSpc>
                <a:spcPct val="100000"/>
              </a:lnSpc>
              <a:spcBef>
                <a:spcPts val="105"/>
              </a:spcBef>
            </a:pPr>
            <a:r>
              <a:rPr sz="2000" spc="-60" dirty="0" smtClean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lang="ru-RU" sz="2000" spc="-60" dirty="0" err="1" smtClean="0">
                <a:solidFill>
                  <a:srgbClr val="FFFFFF"/>
                </a:solidFill>
                <a:latin typeface="Arial"/>
                <a:cs typeface="Arial"/>
              </a:rPr>
              <a:t>Кизильский</a:t>
            </a:r>
            <a:r>
              <a:rPr lang="ru-RU" sz="2000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000" spc="-6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spc="-60" dirty="0" err="1" smtClean="0">
                <a:solidFill>
                  <a:srgbClr val="FFFFFF"/>
                </a:solidFill>
                <a:latin typeface="Arial"/>
                <a:cs typeface="Arial"/>
              </a:rPr>
              <a:t>етский</a:t>
            </a:r>
            <a:r>
              <a:rPr sz="2000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сад 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№ </a:t>
            </a:r>
            <a:r>
              <a:rPr sz="2000" spc="-5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регламентируется: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2200" dirty="0">
                <a:solidFill>
                  <a:srgbClr val="30479F"/>
                </a:solidFill>
                <a:latin typeface="Arial"/>
                <a:cs typeface="Arial"/>
              </a:rPr>
              <a:t>Приказ </a:t>
            </a:r>
            <a:r>
              <a:rPr sz="2200" spc="-20" dirty="0" err="1">
                <a:solidFill>
                  <a:srgbClr val="30479F"/>
                </a:solidFill>
                <a:latin typeface="Arial"/>
                <a:cs typeface="Arial"/>
              </a:rPr>
              <a:t>заведующего</a:t>
            </a:r>
            <a:r>
              <a:rPr sz="2200" spc="-20" dirty="0">
                <a:solidFill>
                  <a:srgbClr val="30479F"/>
                </a:solidFill>
                <a:latin typeface="Arial"/>
                <a:cs typeface="Arial"/>
              </a:rPr>
              <a:t> </a:t>
            </a:r>
            <a:r>
              <a:rPr sz="2200" spc="-254" dirty="0" smtClean="0">
                <a:solidFill>
                  <a:srgbClr val="30479F"/>
                </a:solidFill>
                <a:latin typeface="Arial"/>
                <a:cs typeface="Arial"/>
              </a:rPr>
              <a:t>ДОО</a:t>
            </a:r>
            <a:r>
              <a:rPr lang="ru-RU" sz="2200" spc="-254" dirty="0" smtClean="0">
                <a:solidFill>
                  <a:srgbClr val="30479F"/>
                </a:solidFill>
                <a:latin typeface="Arial"/>
                <a:cs typeface="Arial"/>
              </a:rPr>
              <a:t> </a:t>
            </a:r>
            <a:r>
              <a:rPr sz="2200" spc="-254" dirty="0" smtClean="0">
                <a:solidFill>
                  <a:srgbClr val="30479F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30479F"/>
                </a:solidFill>
                <a:latin typeface="Arial"/>
                <a:cs typeface="Arial"/>
              </a:rPr>
              <a:t>о</a:t>
            </a:r>
            <a:r>
              <a:rPr sz="2200" spc="-320" dirty="0">
                <a:solidFill>
                  <a:srgbClr val="30479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30479F"/>
                </a:solidFill>
                <a:latin typeface="Arial"/>
                <a:cs typeface="Arial"/>
              </a:rPr>
              <a:t>наставничестве;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  <a:tabLst>
                <a:tab pos="1106805" algn="l"/>
                <a:tab pos="3006090" algn="l"/>
                <a:tab pos="3708400" algn="l"/>
                <a:tab pos="4187190" algn="l"/>
                <a:tab pos="6022975" algn="l"/>
                <a:tab pos="7701915" algn="l"/>
              </a:tabLst>
            </a:pPr>
            <a:r>
              <a:rPr sz="2200" dirty="0">
                <a:solidFill>
                  <a:srgbClr val="30479F"/>
                </a:solidFill>
                <a:latin typeface="Arial"/>
                <a:cs typeface="Arial"/>
              </a:rPr>
              <a:t>Приказ	</a:t>
            </a:r>
            <a:r>
              <a:rPr sz="2200" spc="-20" dirty="0">
                <a:solidFill>
                  <a:srgbClr val="30479F"/>
                </a:solidFill>
                <a:latin typeface="Arial"/>
                <a:cs typeface="Arial"/>
              </a:rPr>
              <a:t>заведующего	</a:t>
            </a:r>
            <a:r>
              <a:rPr sz="2200" spc="-254" dirty="0">
                <a:solidFill>
                  <a:srgbClr val="30479F"/>
                </a:solidFill>
                <a:latin typeface="Arial"/>
                <a:cs typeface="Arial"/>
              </a:rPr>
              <a:t>ДОО	</a:t>
            </a:r>
            <a:r>
              <a:rPr sz="2200" spc="-45" dirty="0">
                <a:solidFill>
                  <a:srgbClr val="30479F"/>
                </a:solidFill>
                <a:latin typeface="Arial"/>
                <a:cs typeface="Arial"/>
              </a:rPr>
              <a:t>об	</a:t>
            </a:r>
            <a:r>
              <a:rPr sz="2200" spc="-35" dirty="0">
                <a:solidFill>
                  <a:srgbClr val="30479F"/>
                </a:solidFill>
                <a:latin typeface="Arial"/>
                <a:cs typeface="Arial"/>
              </a:rPr>
              <a:t>утверждении	</a:t>
            </a:r>
            <a:r>
              <a:rPr sz="2200" spc="-105" dirty="0">
                <a:solidFill>
                  <a:srgbClr val="30479F"/>
                </a:solidFill>
                <a:latin typeface="Arial"/>
                <a:cs typeface="Arial"/>
              </a:rPr>
              <a:t>«Положения	</a:t>
            </a:r>
            <a:r>
              <a:rPr sz="2200" spc="-50" dirty="0">
                <a:solidFill>
                  <a:srgbClr val="30479F"/>
                </a:solidFill>
                <a:latin typeface="Arial"/>
                <a:cs typeface="Arial"/>
              </a:rPr>
              <a:t>о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45" dirty="0">
                <a:solidFill>
                  <a:srgbClr val="30479F"/>
                </a:solidFill>
                <a:latin typeface="Arial"/>
                <a:cs typeface="Arial"/>
              </a:rPr>
              <a:t>наставничестве»;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spc="-70" dirty="0">
                <a:solidFill>
                  <a:srgbClr val="30479F"/>
                </a:solidFill>
                <a:latin typeface="Arial"/>
                <a:cs typeface="Arial"/>
              </a:rPr>
              <a:t>Положение </a:t>
            </a:r>
            <a:r>
              <a:rPr sz="2200" spc="-50" dirty="0">
                <a:solidFill>
                  <a:srgbClr val="30479F"/>
                </a:solidFill>
                <a:latin typeface="Arial"/>
                <a:cs typeface="Arial"/>
              </a:rPr>
              <a:t>о</a:t>
            </a:r>
            <a:r>
              <a:rPr sz="2200" spc="-40" dirty="0">
                <a:solidFill>
                  <a:srgbClr val="30479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30479F"/>
                </a:solidFill>
                <a:latin typeface="Arial"/>
                <a:cs typeface="Arial"/>
              </a:rPr>
              <a:t>наставничестве;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spc="-130" dirty="0">
                <a:solidFill>
                  <a:srgbClr val="30479F"/>
                </a:solidFill>
                <a:latin typeface="Arial"/>
                <a:cs typeface="Arial"/>
              </a:rPr>
              <a:t>План </a:t>
            </a:r>
            <a:r>
              <a:rPr sz="2200" spc="-35" dirty="0">
                <a:solidFill>
                  <a:srgbClr val="30479F"/>
                </a:solidFill>
                <a:latin typeface="Arial"/>
                <a:cs typeface="Arial"/>
              </a:rPr>
              <a:t>работы </a:t>
            </a:r>
            <a:r>
              <a:rPr sz="2200" spc="-254" dirty="0">
                <a:solidFill>
                  <a:srgbClr val="30479F"/>
                </a:solidFill>
                <a:latin typeface="Arial"/>
                <a:cs typeface="Arial"/>
              </a:rPr>
              <a:t>ДОО </a:t>
            </a:r>
            <a:r>
              <a:rPr sz="2200" spc="25" dirty="0">
                <a:solidFill>
                  <a:srgbClr val="30479F"/>
                </a:solidFill>
                <a:latin typeface="Arial"/>
                <a:cs typeface="Arial"/>
              </a:rPr>
              <a:t>с </a:t>
            </a:r>
            <a:r>
              <a:rPr sz="2200" spc="-25" dirty="0">
                <a:solidFill>
                  <a:srgbClr val="30479F"/>
                </a:solidFill>
                <a:latin typeface="Arial"/>
                <a:cs typeface="Arial"/>
              </a:rPr>
              <a:t>молодыми </a:t>
            </a:r>
            <a:r>
              <a:rPr sz="2200" spc="-15" dirty="0">
                <a:solidFill>
                  <a:srgbClr val="30479F"/>
                </a:solidFill>
                <a:latin typeface="Arial"/>
                <a:cs typeface="Arial"/>
              </a:rPr>
              <a:t>педагогами </a:t>
            </a:r>
            <a:r>
              <a:rPr sz="2200" spc="-10" dirty="0">
                <a:solidFill>
                  <a:srgbClr val="30479F"/>
                </a:solidFill>
                <a:latin typeface="Arial"/>
                <a:cs typeface="Arial"/>
              </a:rPr>
              <a:t>на </a:t>
            </a:r>
            <a:r>
              <a:rPr sz="2200" spc="-15" dirty="0">
                <a:solidFill>
                  <a:srgbClr val="30479F"/>
                </a:solidFill>
                <a:latin typeface="Arial"/>
                <a:cs typeface="Arial"/>
              </a:rPr>
              <a:t>учебный</a:t>
            </a:r>
            <a:r>
              <a:rPr sz="2200" spc="-380" dirty="0">
                <a:solidFill>
                  <a:srgbClr val="30479F"/>
                </a:solidFill>
                <a:latin typeface="Arial"/>
                <a:cs typeface="Arial"/>
              </a:rPr>
              <a:t> </a:t>
            </a:r>
            <a:r>
              <a:rPr sz="2200" spc="-55" dirty="0">
                <a:solidFill>
                  <a:srgbClr val="30479F"/>
                </a:solidFill>
                <a:latin typeface="Arial"/>
                <a:cs typeface="Arial"/>
              </a:rPr>
              <a:t>год;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200" spc="-130" dirty="0">
                <a:solidFill>
                  <a:srgbClr val="30479F"/>
                </a:solidFill>
                <a:latin typeface="Arial"/>
                <a:cs typeface="Arial"/>
              </a:rPr>
              <a:t>План </a:t>
            </a:r>
            <a:r>
              <a:rPr sz="2200" spc="-35" dirty="0">
                <a:solidFill>
                  <a:srgbClr val="30479F"/>
                </a:solidFill>
                <a:latin typeface="Arial"/>
                <a:cs typeface="Arial"/>
              </a:rPr>
              <a:t>работы </a:t>
            </a:r>
            <a:r>
              <a:rPr sz="2200" spc="10" dirty="0">
                <a:solidFill>
                  <a:srgbClr val="30479F"/>
                </a:solidFill>
                <a:latin typeface="Arial"/>
                <a:cs typeface="Arial"/>
              </a:rPr>
              <a:t>наставника </a:t>
            </a:r>
            <a:r>
              <a:rPr sz="2200" spc="20" dirty="0">
                <a:solidFill>
                  <a:srgbClr val="30479F"/>
                </a:solidFill>
                <a:latin typeface="Arial"/>
                <a:cs typeface="Arial"/>
              </a:rPr>
              <a:t>с </a:t>
            </a:r>
            <a:r>
              <a:rPr sz="2200" spc="-35" dirty="0">
                <a:solidFill>
                  <a:srgbClr val="30479F"/>
                </a:solidFill>
                <a:latin typeface="Arial"/>
                <a:cs typeface="Arial"/>
              </a:rPr>
              <a:t>молодым</a:t>
            </a:r>
            <a:r>
              <a:rPr sz="2200" spc="-145" dirty="0">
                <a:solidFill>
                  <a:srgbClr val="30479F"/>
                </a:solidFill>
                <a:latin typeface="Arial"/>
                <a:cs typeface="Arial"/>
              </a:rPr>
              <a:t> </a:t>
            </a:r>
            <a:r>
              <a:rPr sz="2200" spc="-35" dirty="0">
                <a:solidFill>
                  <a:srgbClr val="30479F"/>
                </a:solidFill>
                <a:latin typeface="Arial"/>
                <a:cs typeface="Arial"/>
              </a:rPr>
              <a:t>специалистом.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 dirty="0">
              <a:latin typeface="Arial"/>
              <a:cs typeface="Arial"/>
            </a:endParaRPr>
          </a:p>
          <a:p>
            <a:pPr marL="1035050">
              <a:lnSpc>
                <a:spcPct val="100000"/>
              </a:lnSpc>
            </a:pP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ЦЕЛЬ: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оказание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помощи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молодым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специалистам в</a:t>
            </a:r>
            <a:r>
              <a:rPr sz="24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их</a:t>
            </a:r>
            <a:endParaRPr sz="2400" dirty="0">
              <a:latin typeface="Times New Roman"/>
              <a:cs typeface="Times New Roman"/>
            </a:endParaRPr>
          </a:p>
          <a:p>
            <a:pPr marL="1035050">
              <a:lnSpc>
                <a:spcPct val="100000"/>
              </a:lnSpc>
              <a:spcBef>
                <a:spcPts val="54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профессиональном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становлении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4503420"/>
            <a:ext cx="1207135" cy="1993900"/>
            <a:chOff x="0" y="4503420"/>
            <a:chExt cx="1207135" cy="1993900"/>
          </a:xfrm>
        </p:grpSpPr>
        <p:sp>
          <p:nvSpPr>
            <p:cNvPr id="22" name="object 22"/>
            <p:cNvSpPr/>
            <p:nvPr/>
          </p:nvSpPr>
          <p:spPr>
            <a:xfrm>
              <a:off x="341375" y="4503420"/>
              <a:ext cx="865632" cy="10439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4529328"/>
              <a:ext cx="784860" cy="19674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7" y="0"/>
            <a:ext cx="9152255" cy="6858000"/>
            <a:chOff x="-7937" y="0"/>
            <a:chExt cx="915225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738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7874127" y="0"/>
                  </a:moveTo>
                  <a:lnTo>
                    <a:pt x="0" y="0"/>
                  </a:lnTo>
                  <a:lnTo>
                    <a:pt x="0" y="948943"/>
                  </a:lnTo>
                  <a:lnTo>
                    <a:pt x="7874127" y="948943"/>
                  </a:lnTo>
                  <a:lnTo>
                    <a:pt x="8348472" y="474471"/>
                  </a:lnTo>
                  <a:lnTo>
                    <a:pt x="787412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7738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0" y="0"/>
                  </a:moveTo>
                  <a:lnTo>
                    <a:pt x="7874127" y="0"/>
                  </a:lnTo>
                  <a:lnTo>
                    <a:pt x="8348472" y="474471"/>
                  </a:lnTo>
                  <a:lnTo>
                    <a:pt x="7874127" y="948943"/>
                  </a:lnTo>
                  <a:lnTo>
                    <a:pt x="0" y="9489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38516" y="167639"/>
              <a:ext cx="865631" cy="10439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31707" y="167639"/>
              <a:ext cx="812291" cy="10439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1063" y="242315"/>
              <a:ext cx="2589276" cy="1011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2437" y="361569"/>
            <a:ext cx="2016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ЗАД</a:t>
            </a:r>
            <a:r>
              <a:rPr sz="3600" b="1" spc="-555" dirty="0">
                <a:latin typeface="Times New Roman"/>
                <a:cs typeface="Times New Roman"/>
              </a:rPr>
              <a:t>А</a:t>
            </a:r>
            <a:r>
              <a:rPr sz="3600" b="1" dirty="0">
                <a:latin typeface="Times New Roman"/>
                <a:cs typeface="Times New Roman"/>
              </a:rPr>
              <a:t>ЧИ: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1863153"/>
              </p:ext>
            </p:extLst>
          </p:nvPr>
        </p:nvGraphicFramePr>
        <p:xfrm>
          <a:off x="819645" y="1284706"/>
          <a:ext cx="8137525" cy="47546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8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4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C2B68"/>
                      </a:solidFill>
                      <a:prstDash val="solid"/>
                    </a:lnL>
                    <a:lnR w="9525">
                      <a:solidFill>
                        <a:srgbClr val="4E67C7"/>
                      </a:solidFill>
                      <a:prstDash val="solid"/>
                    </a:lnR>
                    <a:lnT w="19050">
                      <a:solidFill>
                        <a:srgbClr val="1C2B68"/>
                      </a:solidFill>
                      <a:prstDash val="solid"/>
                    </a:lnT>
                    <a:lnB w="19050">
                      <a:solidFill>
                        <a:srgbClr val="1C2B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89560" indent="101600">
                        <a:lnSpc>
                          <a:spcPct val="106300"/>
                        </a:lnSpc>
                        <a:spcBef>
                          <a:spcPts val="875"/>
                        </a:spcBef>
                        <a:tabLst>
                          <a:tab pos="1844039" algn="l"/>
                          <a:tab pos="3341370" algn="l"/>
                          <a:tab pos="5459730" algn="l"/>
                          <a:tab pos="6791959" algn="l"/>
                        </a:tabLst>
                      </a:pPr>
                      <a:r>
                        <a:rPr sz="2400" b="1" dirty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400" b="1" dirty="0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2400" b="1" dirty="0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 err="1" smtClean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2400" dirty="0" err="1" smtClean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spc="-5" dirty="0" err="1" smtClean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вит</a:t>
                      </a:r>
                      <a:r>
                        <a:rPr sz="2400" dirty="0" err="1" smtClean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	м</a:t>
                      </a:r>
                      <a:r>
                        <a:rPr sz="2400" spc="-3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400" spc="-7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дым	специ</a:t>
                      </a:r>
                      <a:r>
                        <a:rPr sz="2400" spc="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2400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spc="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ам	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инт</a:t>
                      </a:r>
                      <a:r>
                        <a:rPr sz="2400" spc="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400" spc="6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	к  </a:t>
                      </a:r>
                      <a:r>
                        <a:rPr sz="2400" spc="-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педагогической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4E67C7"/>
                      </a:solidFill>
                      <a:prstDash val="solid"/>
                    </a:lnL>
                    <a:lnR w="19050">
                      <a:solidFill>
                        <a:srgbClr val="1C2B68"/>
                      </a:solidFill>
                      <a:prstDash val="solid"/>
                    </a:lnR>
                    <a:lnT w="19050">
                      <a:solidFill>
                        <a:srgbClr val="1C2B68"/>
                      </a:solidFill>
                      <a:prstDash val="solid"/>
                    </a:lnT>
                    <a:lnB w="19050">
                      <a:solidFill>
                        <a:srgbClr val="1C2B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E67C7"/>
                      </a:solidFill>
                      <a:prstDash val="solid"/>
                    </a:lnR>
                    <a:lnT w="19050">
                      <a:solidFill>
                        <a:srgbClr val="1C2B68"/>
                      </a:solidFill>
                      <a:prstDash val="solid"/>
                    </a:lnT>
                    <a:lnB w="19050">
                      <a:solidFill>
                        <a:srgbClr val="1C2B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E67C7"/>
                      </a:solidFill>
                      <a:prstDash val="solid"/>
                    </a:lnL>
                    <a:lnT w="19050">
                      <a:solidFill>
                        <a:srgbClr val="1C2B68"/>
                      </a:solidFill>
                      <a:prstDash val="solid"/>
                    </a:lnT>
                    <a:lnB w="19050">
                      <a:solidFill>
                        <a:srgbClr val="1C2B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9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C2B68"/>
                      </a:solidFill>
                      <a:prstDash val="solid"/>
                    </a:lnL>
                    <a:lnR w="9525">
                      <a:solidFill>
                        <a:srgbClr val="4E67C7"/>
                      </a:solidFill>
                      <a:prstDash val="solid"/>
                    </a:lnR>
                    <a:lnT w="19050">
                      <a:solidFill>
                        <a:srgbClr val="1C2B68"/>
                      </a:solidFill>
                      <a:prstDash val="solid"/>
                    </a:lnT>
                    <a:lnB w="19050">
                      <a:solidFill>
                        <a:srgbClr val="1C2B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 marR="292735" algn="just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2475865" algn="l"/>
                          <a:tab pos="4366260" algn="l"/>
                        </a:tabLst>
                      </a:pPr>
                      <a:r>
                        <a:rPr sz="2400" b="1" dirty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400" b="1" dirty="0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2400" b="1" dirty="0" smtClean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 err="1" smtClean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2400" dirty="0" err="1" smtClean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400" spc="-120" dirty="0" err="1" smtClean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400" dirty="0" err="1" smtClean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орить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sz="2400" spc="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2400" spc="6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сс	</a:t>
                      </a:r>
                      <a:r>
                        <a:rPr sz="2400" spc="-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роф</a:t>
                      </a:r>
                      <a:r>
                        <a:rPr sz="2400" spc="4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ссион</a:t>
                      </a:r>
                      <a:r>
                        <a:rPr sz="2400" spc="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льно</a:t>
                      </a:r>
                      <a:r>
                        <a:rPr sz="2400" spc="-6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становления воспитателя, развить </a:t>
                      </a:r>
                      <a:r>
                        <a:rPr sz="2400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sz="2400" spc="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способности  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самостоятельно</a:t>
                      </a:r>
                      <a:r>
                        <a:rPr sz="2400" spc="59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400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качественно выполнять  возложенные 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2400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него 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обязанности по 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занимаемой  должности;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9525">
                      <a:solidFill>
                        <a:srgbClr val="4E67C7"/>
                      </a:solidFill>
                      <a:prstDash val="solid"/>
                    </a:lnL>
                    <a:lnR w="19050">
                      <a:solidFill>
                        <a:srgbClr val="1C2B68"/>
                      </a:solidFill>
                      <a:prstDash val="solid"/>
                    </a:lnR>
                    <a:lnT w="19050">
                      <a:solidFill>
                        <a:srgbClr val="1C2B68"/>
                      </a:solidFill>
                      <a:prstDash val="solid"/>
                    </a:lnT>
                    <a:lnB w="19050">
                      <a:solidFill>
                        <a:srgbClr val="1C2B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E67C7"/>
                      </a:solidFill>
                      <a:prstDash val="solid"/>
                    </a:lnR>
                    <a:lnT w="19050">
                      <a:solidFill>
                        <a:srgbClr val="1C2B68"/>
                      </a:solidFill>
                      <a:prstDash val="solid"/>
                    </a:lnT>
                    <a:lnB w="19050">
                      <a:solidFill>
                        <a:srgbClr val="1C2B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E67C7"/>
                      </a:solidFill>
                      <a:prstDash val="solid"/>
                    </a:lnL>
                    <a:lnT w="19050">
                      <a:solidFill>
                        <a:srgbClr val="1C2B68"/>
                      </a:solidFill>
                      <a:prstDash val="solid"/>
                    </a:lnT>
                    <a:lnB w="19050">
                      <a:solidFill>
                        <a:srgbClr val="1C2B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5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1C2B68"/>
                      </a:solidFill>
                      <a:prstDash val="solid"/>
                    </a:lnL>
                    <a:lnR w="9525">
                      <a:solidFill>
                        <a:srgbClr val="4E67C7"/>
                      </a:solidFill>
                      <a:prstDash val="solid"/>
                    </a:lnR>
                    <a:lnT w="19050">
                      <a:solidFill>
                        <a:srgbClr val="1C2B68"/>
                      </a:solidFill>
                      <a:prstDash val="solid"/>
                    </a:lnT>
                    <a:lnB w="19050">
                      <a:solidFill>
                        <a:srgbClr val="1C2B6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292100" algn="just">
                        <a:lnSpc>
                          <a:spcPts val="2880"/>
                        </a:lnSpc>
                        <a:spcBef>
                          <a:spcPts val="30"/>
                        </a:spcBef>
                      </a:pPr>
                      <a:r>
                        <a:rPr sz="2400" b="1" dirty="0">
                          <a:solidFill>
                            <a:srgbClr val="30479F"/>
                          </a:solidFill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2400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Способствовать 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успешной адаптации </a:t>
                      </a:r>
                      <a:r>
                        <a:rPr sz="2400" spc="-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молодых  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специалистов 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2400" spc="-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корпоративной </a:t>
                      </a:r>
                      <a:r>
                        <a:rPr sz="2400" spc="-3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культуре, </a:t>
                      </a:r>
                      <a:r>
                        <a:rPr sz="2400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правилам  поведения </a:t>
                      </a:r>
                      <a:r>
                        <a:rPr sz="24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в ДОО, </a:t>
                      </a:r>
                      <a:r>
                        <a:rPr sz="2400" spc="-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оказание </a:t>
                      </a:r>
                      <a:r>
                        <a:rPr sz="2400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помощи</a:t>
                      </a:r>
                      <a:r>
                        <a:rPr sz="2400" spc="2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начинающим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241300">
                        <a:lnSpc>
                          <a:spcPts val="2785"/>
                        </a:lnSpc>
                      </a:pPr>
                      <a:r>
                        <a:rPr sz="2400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педагогам.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4E67C7"/>
                      </a:solidFill>
                      <a:prstDash val="solid"/>
                    </a:lnL>
                    <a:lnR w="19050">
                      <a:solidFill>
                        <a:srgbClr val="1C2B68"/>
                      </a:solidFill>
                      <a:prstDash val="solid"/>
                    </a:lnR>
                    <a:lnT w="19050">
                      <a:solidFill>
                        <a:srgbClr val="1C2B68"/>
                      </a:solidFill>
                      <a:prstDash val="solid"/>
                    </a:lnT>
                    <a:lnB w="19050">
                      <a:solidFill>
                        <a:srgbClr val="1C2B6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1028319" y="1521205"/>
            <a:ext cx="523494" cy="425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63244" y="2465577"/>
            <a:ext cx="523494" cy="425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8417" y="4625975"/>
            <a:ext cx="523494" cy="4257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7" y="0"/>
            <a:ext cx="9152255" cy="6858000"/>
            <a:chOff x="-7937" y="0"/>
            <a:chExt cx="915225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3829" y="1872030"/>
              <a:ext cx="5861685" cy="1022985"/>
            </a:xfrm>
            <a:custGeom>
              <a:avLst/>
              <a:gdLst/>
              <a:ahLst/>
              <a:cxnLst/>
              <a:rect l="l" t="t" r="r" b="b"/>
              <a:pathLst>
                <a:path w="5861684" h="1022985">
                  <a:moveTo>
                    <a:pt x="5861304" y="0"/>
                  </a:moveTo>
                  <a:lnTo>
                    <a:pt x="0" y="0"/>
                  </a:lnTo>
                  <a:lnTo>
                    <a:pt x="0" y="1022553"/>
                  </a:lnTo>
                  <a:lnTo>
                    <a:pt x="5861304" y="1022553"/>
                  </a:lnTo>
                  <a:lnTo>
                    <a:pt x="5861304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3829" y="1872030"/>
              <a:ext cx="5861685" cy="1022985"/>
            </a:xfrm>
            <a:custGeom>
              <a:avLst/>
              <a:gdLst/>
              <a:ahLst/>
              <a:cxnLst/>
              <a:rect l="l" t="t" r="r" b="b"/>
              <a:pathLst>
                <a:path w="5861684" h="1022985">
                  <a:moveTo>
                    <a:pt x="0" y="1022553"/>
                  </a:moveTo>
                  <a:lnTo>
                    <a:pt x="5861304" y="1022553"/>
                  </a:lnTo>
                  <a:lnTo>
                    <a:pt x="5861304" y="0"/>
                  </a:lnTo>
                  <a:lnTo>
                    <a:pt x="0" y="0"/>
                  </a:lnTo>
                  <a:lnTo>
                    <a:pt x="0" y="1022553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97738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7874127" y="0"/>
                  </a:moveTo>
                  <a:lnTo>
                    <a:pt x="0" y="0"/>
                  </a:lnTo>
                  <a:lnTo>
                    <a:pt x="0" y="948943"/>
                  </a:lnTo>
                  <a:lnTo>
                    <a:pt x="7874127" y="948943"/>
                  </a:lnTo>
                  <a:lnTo>
                    <a:pt x="8348472" y="474471"/>
                  </a:lnTo>
                  <a:lnTo>
                    <a:pt x="787412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97738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0" y="0"/>
                  </a:moveTo>
                  <a:lnTo>
                    <a:pt x="7874127" y="0"/>
                  </a:lnTo>
                  <a:lnTo>
                    <a:pt x="8348472" y="474471"/>
                  </a:lnTo>
                  <a:lnTo>
                    <a:pt x="7874127" y="948943"/>
                  </a:lnTo>
                  <a:lnTo>
                    <a:pt x="0" y="9489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35468" y="188976"/>
              <a:ext cx="838200" cy="1967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13419" y="184404"/>
              <a:ext cx="830579" cy="19674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492" y="42671"/>
              <a:ext cx="5839968" cy="1011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6003" y="42671"/>
              <a:ext cx="839724" cy="10119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07735" y="266700"/>
              <a:ext cx="1057656" cy="12313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36920" y="266700"/>
              <a:ext cx="873251" cy="12313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81700" y="266700"/>
              <a:ext cx="2452116" cy="12313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93700" y="69291"/>
            <a:ext cx="7543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3200" spc="105" smtClean="0"/>
              <a:t>4 </a:t>
            </a:r>
            <a:r>
              <a:rPr sz="3200" spc="-380" smtClean="0"/>
              <a:t>ЭТАПА </a:t>
            </a:r>
            <a:r>
              <a:rPr sz="3200" spc="-350" smtClean="0">
                <a:latin typeface="Times New Roman" pitchFamily="18" charset="0"/>
                <a:cs typeface="Times New Roman" pitchFamily="18" charset="0"/>
              </a:rPr>
              <a:t>НАСТАВНИЧЕСТ</a:t>
            </a:r>
            <a:r>
              <a:rPr lang="ru-RU" sz="3200" spc="-35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3200" spc="-35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3200" spc="-350" smtClean="0"/>
              <a:t>:</a:t>
            </a:r>
            <a:r>
              <a:rPr sz="3600" spc="-350" smtClean="0"/>
              <a:t> </a:t>
            </a:r>
            <a:r>
              <a:rPr sz="6600" b="1" spc="-195" baseline="-34090" smtClean="0">
                <a:latin typeface="Arial"/>
                <a:cs typeface="Arial"/>
              </a:rPr>
              <a:t>1-й</a:t>
            </a:r>
            <a:r>
              <a:rPr sz="6600" b="1" spc="-1162" baseline="-34090" smtClean="0">
                <a:latin typeface="Arial"/>
                <a:cs typeface="Arial"/>
              </a:rPr>
              <a:t> </a:t>
            </a:r>
            <a:r>
              <a:rPr sz="6600" b="1" spc="-307" baseline="-34090" smtClean="0">
                <a:latin typeface="Arial"/>
                <a:cs typeface="Arial"/>
              </a:rPr>
              <a:t>этап</a:t>
            </a:r>
            <a:endParaRPr sz="6600" baseline="-3409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2803" y="1769935"/>
            <a:ext cx="2750820" cy="2110740"/>
            <a:chOff x="332803" y="1769935"/>
            <a:chExt cx="2750820" cy="2110740"/>
          </a:xfrm>
        </p:grpSpPr>
        <p:sp>
          <p:nvSpPr>
            <p:cNvPr id="17" name="object 17"/>
            <p:cNvSpPr/>
            <p:nvPr/>
          </p:nvSpPr>
          <p:spPr>
            <a:xfrm>
              <a:off x="342328" y="1779524"/>
              <a:ext cx="2731770" cy="20915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7565" y="1774698"/>
              <a:ext cx="2741295" cy="2101215"/>
            </a:xfrm>
            <a:custGeom>
              <a:avLst/>
              <a:gdLst/>
              <a:ahLst/>
              <a:cxnLst/>
              <a:rect l="l" t="t" r="r" b="b"/>
              <a:pathLst>
                <a:path w="2741295" h="2101215">
                  <a:moveTo>
                    <a:pt x="0" y="2101088"/>
                  </a:moveTo>
                  <a:lnTo>
                    <a:pt x="2741295" y="2101088"/>
                  </a:lnTo>
                  <a:lnTo>
                    <a:pt x="2741295" y="0"/>
                  </a:lnTo>
                  <a:lnTo>
                    <a:pt x="0" y="0"/>
                  </a:lnTo>
                  <a:lnTo>
                    <a:pt x="0" y="21010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5361" y="1166825"/>
            <a:ext cx="63988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1543" dirty="0">
                <a:solidFill>
                  <a:srgbClr val="0C779D"/>
                </a:solidFill>
                <a:latin typeface="Trebuchet MS"/>
                <a:cs typeface="Trebuchet MS"/>
              </a:rPr>
              <a:t>- </a:t>
            </a:r>
            <a:r>
              <a:rPr sz="5400" b="1" spc="-7" baseline="1543" dirty="0">
                <a:solidFill>
                  <a:srgbClr val="4E67C7"/>
                </a:solidFill>
                <a:latin typeface="Trebuchet MS"/>
                <a:cs typeface="Trebuchet MS"/>
              </a:rPr>
              <a:t>АДАПТАЦИОННЫЙ</a:t>
            </a:r>
            <a:r>
              <a:rPr sz="3600" b="1" u="heavy" spc="4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600" u="heavy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ЗАДАЧА: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16123" y="1095184"/>
            <a:ext cx="6628130" cy="3446779"/>
            <a:chOff x="2516123" y="1095184"/>
            <a:chExt cx="6628130" cy="3446779"/>
          </a:xfrm>
        </p:grpSpPr>
        <p:sp>
          <p:nvSpPr>
            <p:cNvPr id="21" name="object 21"/>
            <p:cNvSpPr/>
            <p:nvPr/>
          </p:nvSpPr>
          <p:spPr>
            <a:xfrm>
              <a:off x="6696202" y="1095184"/>
              <a:ext cx="1192663" cy="73002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75175" y="2805683"/>
              <a:ext cx="1475231" cy="6797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45023" y="2805683"/>
              <a:ext cx="583691" cy="6797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01055" y="2805683"/>
              <a:ext cx="2052827" cy="679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6123" y="3752088"/>
              <a:ext cx="2097024" cy="7894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43755" y="3752088"/>
              <a:ext cx="2436876" cy="78943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11239" y="3752088"/>
              <a:ext cx="560832" cy="7894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02679" y="3752088"/>
              <a:ext cx="2941320" cy="78943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06595" y="3098292"/>
              <a:ext cx="1671827" cy="67970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73039" y="3098292"/>
              <a:ext cx="2389632" cy="6797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17847" y="3375660"/>
              <a:ext cx="3461004" cy="78943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-17462" y="1855723"/>
            <a:ext cx="9179560" cy="24403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358515" marR="181610" algn="just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предупредить разочарование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конфликты, 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поддержать педагога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эмоционально, укрепить 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веру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себя.</a:t>
            </a:r>
            <a:endParaRPr sz="2200">
              <a:latin typeface="Times New Roman"/>
              <a:cs typeface="Times New Roman"/>
            </a:endParaRPr>
          </a:p>
          <a:p>
            <a:pPr marL="4213860" marR="1707514" indent="-137795" algn="ctr">
              <a:lnSpc>
                <a:spcPct val="81000"/>
              </a:lnSpc>
              <a:spcBef>
                <a:spcPts val="1205"/>
              </a:spcBef>
            </a:pP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Беседа </a:t>
            </a:r>
            <a:r>
              <a:rPr sz="2400" spc="70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знакомство  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Ведение</a:t>
            </a:r>
            <a:r>
              <a:rPr sz="24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документации  </a:t>
            </a:r>
            <a:r>
              <a:rPr sz="2800" spc="-20" dirty="0">
                <a:solidFill>
                  <a:srgbClr val="FF0000"/>
                </a:solidFill>
                <a:latin typeface="Arial"/>
                <a:cs typeface="Arial"/>
              </a:rPr>
              <a:t>Анкетирование</a:t>
            </a:r>
            <a:r>
              <a:rPr sz="28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FF0000"/>
                </a:solidFill>
                <a:latin typeface="Arial"/>
                <a:cs typeface="Arial"/>
              </a:rPr>
              <a:t>т.д.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2975"/>
              </a:lnSpc>
              <a:tabLst>
                <a:tab pos="2742565" algn="l"/>
                <a:tab pos="9153525" algn="l"/>
              </a:tabLst>
            </a:pP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u="heavy" spc="-40" dirty="0">
                <a:solidFill>
                  <a:srgbClr val="FF0000"/>
                </a:solidFill>
                <a:uFill>
                  <a:solidFill>
                    <a:srgbClr val="4E67C7"/>
                  </a:solidFill>
                </a:uFill>
                <a:latin typeface="Arial"/>
                <a:cs typeface="Arial"/>
              </a:rPr>
              <a:t>Изучение </a:t>
            </a:r>
            <a:r>
              <a:rPr sz="2800" u="heavy" spc="-25" dirty="0">
                <a:solidFill>
                  <a:srgbClr val="FF0000"/>
                </a:solidFill>
                <a:uFill>
                  <a:solidFill>
                    <a:srgbClr val="4E67C7"/>
                  </a:solidFill>
                </a:uFill>
                <a:latin typeface="Arial"/>
                <a:cs typeface="Arial"/>
              </a:rPr>
              <a:t>нормативно-правовой</a:t>
            </a:r>
            <a:r>
              <a:rPr sz="2800" u="heavy" spc="-100" dirty="0">
                <a:solidFill>
                  <a:srgbClr val="FF0000"/>
                </a:solidFill>
                <a:uFill>
                  <a:solidFill>
                    <a:srgbClr val="4E67C7"/>
                  </a:solidFill>
                </a:uFill>
                <a:latin typeface="Arial"/>
                <a:cs typeface="Arial"/>
              </a:rPr>
              <a:t> </a:t>
            </a:r>
            <a:r>
              <a:rPr sz="2800" u="heavy" spc="25" dirty="0">
                <a:solidFill>
                  <a:srgbClr val="FF0000"/>
                </a:solidFill>
                <a:uFill>
                  <a:solidFill>
                    <a:srgbClr val="4E67C7"/>
                  </a:solidFill>
                </a:uFill>
                <a:latin typeface="Arial"/>
                <a:cs typeface="Arial"/>
              </a:rPr>
              <a:t>базы	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3995928"/>
            <a:ext cx="8880475" cy="1231900"/>
            <a:chOff x="0" y="3995928"/>
            <a:chExt cx="8880475" cy="1231900"/>
          </a:xfrm>
        </p:grpSpPr>
        <p:sp>
          <p:nvSpPr>
            <p:cNvPr id="34" name="object 34"/>
            <p:cNvSpPr/>
            <p:nvPr/>
          </p:nvSpPr>
          <p:spPr>
            <a:xfrm>
              <a:off x="0" y="3995928"/>
              <a:ext cx="900684" cy="123139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2212" y="3995928"/>
              <a:ext cx="873252" cy="123139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6991" y="3995928"/>
              <a:ext cx="2452116" cy="123139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81783" y="4207764"/>
              <a:ext cx="768095" cy="101193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49067" y="4337304"/>
              <a:ext cx="6431280" cy="7985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49961" y="4226509"/>
            <a:ext cx="8398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6600" b="1" spc="-195" baseline="8207" dirty="0">
                <a:solidFill>
                  <a:srgbClr val="30479F"/>
                </a:solidFill>
                <a:latin typeface="Arial"/>
                <a:cs typeface="Arial"/>
              </a:rPr>
              <a:t>2-й </a:t>
            </a:r>
            <a:r>
              <a:rPr sz="6600" b="1" spc="-307" baseline="8207" dirty="0">
                <a:solidFill>
                  <a:srgbClr val="30479F"/>
                </a:solidFill>
                <a:latin typeface="Arial"/>
                <a:cs typeface="Arial"/>
              </a:rPr>
              <a:t>этап </a:t>
            </a:r>
            <a:r>
              <a:rPr sz="3600" b="1" dirty="0">
                <a:solidFill>
                  <a:srgbClr val="30479F"/>
                </a:solidFill>
                <a:latin typeface="Trebuchet MS"/>
                <a:cs typeface="Trebuchet MS"/>
              </a:rPr>
              <a:t>- </a:t>
            </a:r>
            <a:r>
              <a:rPr sz="2800" b="1" spc="-10" dirty="0">
                <a:solidFill>
                  <a:srgbClr val="30479F"/>
                </a:solidFill>
                <a:latin typeface="Trebuchet MS"/>
                <a:cs typeface="Trebuchet MS"/>
              </a:rPr>
              <a:t>ОСНОВНОЙ</a:t>
            </a:r>
            <a:r>
              <a:rPr sz="2800" b="1" spc="-75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30479F"/>
                </a:solidFill>
                <a:latin typeface="Trebuchet MS"/>
                <a:cs typeface="Trebuchet MS"/>
              </a:rPr>
              <a:t>(ПРОЕКТИРОВОЧНЫЙ)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84988" y="4890515"/>
            <a:ext cx="4037329" cy="875030"/>
            <a:chOff x="284988" y="4890515"/>
            <a:chExt cx="4037329" cy="875030"/>
          </a:xfrm>
        </p:grpSpPr>
        <p:sp>
          <p:nvSpPr>
            <p:cNvPr id="41" name="object 41"/>
            <p:cNvSpPr/>
            <p:nvPr/>
          </p:nvSpPr>
          <p:spPr>
            <a:xfrm>
              <a:off x="284988" y="4890515"/>
              <a:ext cx="2814828" cy="5699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4988" y="5195315"/>
              <a:ext cx="4037076" cy="56997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32612" y="4954270"/>
            <a:ext cx="37223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90" dirty="0">
                <a:solidFill>
                  <a:srgbClr val="FF0000"/>
                </a:solidFill>
                <a:latin typeface="Arial"/>
                <a:cs typeface="Arial"/>
              </a:rPr>
              <a:t>ПРОЦЕСС</a:t>
            </a:r>
            <a:r>
              <a:rPr sz="20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FF0000"/>
                </a:solidFill>
                <a:latin typeface="Arial"/>
                <a:cs typeface="Arial"/>
              </a:rPr>
              <a:t>РАЗВИТИЯ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45" dirty="0">
                <a:solidFill>
                  <a:srgbClr val="FF0000"/>
                </a:solidFill>
                <a:latin typeface="Arial"/>
                <a:cs typeface="Arial"/>
              </a:rPr>
              <a:t>ПРОФЕССИОНАЛЬНЫХ</a:t>
            </a:r>
            <a:r>
              <a:rPr sz="2000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0000"/>
                </a:solidFill>
                <a:latin typeface="Arial"/>
                <a:cs typeface="Arial"/>
              </a:rPr>
              <a:t>УМЕНИЙ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075176" y="5870447"/>
            <a:ext cx="4424680" cy="988060"/>
            <a:chOff x="4075176" y="5870447"/>
            <a:chExt cx="4424680" cy="988060"/>
          </a:xfrm>
        </p:grpSpPr>
        <p:sp>
          <p:nvSpPr>
            <p:cNvPr id="45" name="object 45"/>
            <p:cNvSpPr/>
            <p:nvPr/>
          </p:nvSpPr>
          <p:spPr>
            <a:xfrm>
              <a:off x="4075176" y="5870447"/>
              <a:ext cx="4343400" cy="67970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075176" y="6236207"/>
              <a:ext cx="4424172" cy="62179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253610" y="5079238"/>
            <a:ext cx="4044315" cy="162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 marR="2667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solidFill>
                  <a:srgbClr val="00AF50"/>
                </a:solidFill>
                <a:latin typeface="Arial"/>
                <a:cs typeface="Arial"/>
              </a:rPr>
              <a:t>ФОРМИРОВАНИЯ </a:t>
            </a:r>
            <a:r>
              <a:rPr sz="2400" spc="-240" dirty="0">
                <a:solidFill>
                  <a:srgbClr val="00AF50"/>
                </a:solidFill>
                <a:latin typeface="Arial"/>
                <a:cs typeface="Arial"/>
              </a:rPr>
              <a:t>СВОЕГО  </a:t>
            </a:r>
            <a:r>
              <a:rPr sz="2400" spc="-204" dirty="0">
                <a:solidFill>
                  <a:srgbClr val="00AF50"/>
                </a:solidFill>
                <a:latin typeface="Arial"/>
                <a:cs typeface="Arial"/>
              </a:rPr>
              <a:t>СТИЛЯ </a:t>
            </a:r>
            <a:r>
              <a:rPr sz="2400" spc="-40" dirty="0">
                <a:solidFill>
                  <a:srgbClr val="00AF50"/>
                </a:solidFill>
                <a:latin typeface="Arial"/>
                <a:cs typeface="Arial"/>
              </a:rPr>
              <a:t>В</a:t>
            </a:r>
            <a:r>
              <a:rPr sz="2400" spc="5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229" dirty="0">
                <a:solidFill>
                  <a:srgbClr val="00AF50"/>
                </a:solidFill>
                <a:latin typeface="Arial"/>
                <a:cs typeface="Arial"/>
              </a:rPr>
              <a:t>РАБОТЕ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spc="-195" dirty="0">
                <a:solidFill>
                  <a:srgbClr val="30479F"/>
                </a:solidFill>
                <a:latin typeface="Arial"/>
                <a:cs typeface="Arial"/>
              </a:rPr>
              <a:t>ПОИСК </a:t>
            </a:r>
            <a:r>
              <a:rPr sz="2400" spc="-170" dirty="0">
                <a:solidFill>
                  <a:srgbClr val="30479F"/>
                </a:solidFill>
                <a:latin typeface="Arial"/>
                <a:cs typeface="Arial"/>
              </a:rPr>
              <a:t>ЛУЧШИХ </a:t>
            </a:r>
            <a:r>
              <a:rPr sz="2400" spc="-245" dirty="0">
                <a:solidFill>
                  <a:srgbClr val="30479F"/>
                </a:solidFill>
                <a:latin typeface="Arial"/>
                <a:cs typeface="Arial"/>
              </a:rPr>
              <a:t>МЕТОДОВ</a:t>
            </a:r>
            <a:r>
              <a:rPr sz="2400" spc="114" dirty="0">
                <a:solidFill>
                  <a:srgbClr val="30479F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30479F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200" dirty="0">
                <a:solidFill>
                  <a:srgbClr val="30479F"/>
                </a:solidFill>
                <a:latin typeface="Arial"/>
                <a:cs typeface="Arial"/>
              </a:rPr>
              <a:t>ПРИЕМОВ </a:t>
            </a:r>
            <a:r>
              <a:rPr sz="2400" spc="-220" dirty="0">
                <a:solidFill>
                  <a:srgbClr val="30479F"/>
                </a:solidFill>
                <a:latin typeface="Arial"/>
                <a:cs typeface="Arial"/>
              </a:rPr>
              <a:t>РАБОТЫ </a:t>
            </a:r>
            <a:r>
              <a:rPr sz="2400" spc="-345" dirty="0">
                <a:solidFill>
                  <a:srgbClr val="30479F"/>
                </a:solidFill>
                <a:latin typeface="Arial"/>
                <a:cs typeface="Arial"/>
              </a:rPr>
              <a:t>С</a:t>
            </a:r>
            <a:r>
              <a:rPr sz="2400" spc="-190" dirty="0">
                <a:solidFill>
                  <a:srgbClr val="30479F"/>
                </a:solidFill>
                <a:latin typeface="Arial"/>
                <a:cs typeface="Arial"/>
              </a:rPr>
              <a:t> </a:t>
            </a:r>
            <a:r>
              <a:rPr sz="2400" spc="-204" dirty="0">
                <a:solidFill>
                  <a:srgbClr val="30479F"/>
                </a:solidFill>
                <a:latin typeface="Arial"/>
                <a:cs typeface="Arial"/>
              </a:rPr>
              <a:t>ДЕТЬМИ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4700" y="5872073"/>
            <a:ext cx="3407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5" dirty="0">
                <a:solidFill>
                  <a:srgbClr val="6F2F9F"/>
                </a:solidFill>
                <a:latin typeface="Arial"/>
                <a:cs typeface="Arial"/>
              </a:rPr>
              <a:t>НАКОПЛЕНИЯ</a:t>
            </a:r>
            <a:r>
              <a:rPr sz="2800" spc="-1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spc="-290" dirty="0">
                <a:solidFill>
                  <a:srgbClr val="6F2F9F"/>
                </a:solidFill>
                <a:latin typeface="Arial"/>
                <a:cs typeface="Arial"/>
              </a:rPr>
              <a:t>ОПЫТА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0" y="4864335"/>
            <a:ext cx="9107805" cy="27305"/>
          </a:xfrm>
          <a:custGeom>
            <a:avLst/>
            <a:gdLst/>
            <a:ahLst/>
            <a:cxnLst/>
            <a:rect l="l" t="t" r="r" b="b"/>
            <a:pathLst>
              <a:path w="9107805" h="27304">
                <a:moveTo>
                  <a:pt x="0" y="0"/>
                </a:moveTo>
                <a:lnTo>
                  <a:pt x="9107424" y="26942"/>
                </a:lnTo>
              </a:path>
            </a:pathLst>
          </a:custGeom>
          <a:ln w="9525">
            <a:solidFill>
              <a:srgbClr val="4E6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7" y="0"/>
            <a:ext cx="9152255" cy="6858000"/>
            <a:chOff x="-7937" y="0"/>
            <a:chExt cx="915225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78562"/>
              <a:ext cx="8297545" cy="949325"/>
            </a:xfrm>
            <a:custGeom>
              <a:avLst/>
              <a:gdLst/>
              <a:ahLst/>
              <a:cxnLst/>
              <a:rect l="l" t="t" r="r" b="b"/>
              <a:pathLst>
                <a:path w="8297545" h="949325">
                  <a:moveTo>
                    <a:pt x="7822946" y="0"/>
                  </a:moveTo>
                  <a:lnTo>
                    <a:pt x="0" y="0"/>
                  </a:lnTo>
                  <a:lnTo>
                    <a:pt x="0" y="948944"/>
                  </a:lnTo>
                  <a:lnTo>
                    <a:pt x="7822946" y="948944"/>
                  </a:lnTo>
                  <a:lnTo>
                    <a:pt x="8297418" y="474472"/>
                  </a:lnTo>
                  <a:lnTo>
                    <a:pt x="7822946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78562"/>
              <a:ext cx="8297545" cy="949325"/>
            </a:xfrm>
            <a:custGeom>
              <a:avLst/>
              <a:gdLst/>
              <a:ahLst/>
              <a:cxnLst/>
              <a:rect l="l" t="t" r="r" b="b"/>
              <a:pathLst>
                <a:path w="8297545" h="949325">
                  <a:moveTo>
                    <a:pt x="0" y="0"/>
                  </a:moveTo>
                  <a:lnTo>
                    <a:pt x="7822946" y="0"/>
                  </a:lnTo>
                  <a:lnTo>
                    <a:pt x="8297418" y="474472"/>
                  </a:lnTo>
                  <a:lnTo>
                    <a:pt x="7822946" y="948944"/>
                  </a:lnTo>
                  <a:lnTo>
                    <a:pt x="0" y="948944"/>
                  </a:lnTo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4609" y="207390"/>
            <a:ext cx="7688580" cy="8769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3650" marR="5080" indent="-1251585">
              <a:lnSpc>
                <a:spcPct val="99500"/>
              </a:lnSpc>
              <a:spcBef>
                <a:spcPts val="115"/>
              </a:spcBef>
            </a:pPr>
            <a:r>
              <a:rPr sz="2400" b="1" spc="-20" dirty="0">
                <a:latin typeface="Times New Roman"/>
                <a:cs typeface="Times New Roman"/>
              </a:rPr>
              <a:t>САМОСОВЕРШЕНСТВОВАНИЕ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45" dirty="0">
                <a:latin typeface="Times New Roman"/>
                <a:cs typeface="Times New Roman"/>
              </a:rPr>
              <a:t>САМОРАЗВИТИЕ  </a:t>
            </a:r>
            <a:r>
              <a:rPr sz="2400" b="1" spc="-40" dirty="0">
                <a:latin typeface="Times New Roman"/>
                <a:cs typeface="Times New Roman"/>
              </a:rPr>
              <a:t>МОЛОДОГО ПЕДАГОГА. </a:t>
            </a:r>
            <a:r>
              <a:rPr sz="3200" b="1" dirty="0">
                <a:latin typeface="Times New Roman"/>
                <a:cs typeface="Times New Roman"/>
              </a:rPr>
              <a:t>3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-65" dirty="0">
                <a:latin typeface="Times New Roman"/>
                <a:cs typeface="Times New Roman"/>
              </a:rPr>
              <a:t>ЭТАП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8536" y="173736"/>
            <a:ext cx="8973820" cy="5718175"/>
            <a:chOff x="178536" y="173736"/>
            <a:chExt cx="8973820" cy="5718175"/>
          </a:xfrm>
        </p:grpSpPr>
        <p:sp>
          <p:nvSpPr>
            <p:cNvPr id="8" name="object 8"/>
            <p:cNvSpPr/>
            <p:nvPr/>
          </p:nvSpPr>
          <p:spPr>
            <a:xfrm>
              <a:off x="7955279" y="182880"/>
              <a:ext cx="838200" cy="1967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536" y="1680083"/>
              <a:ext cx="2699893" cy="36725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4055" y="1270508"/>
              <a:ext cx="2894330" cy="1086485"/>
            </a:xfrm>
            <a:custGeom>
              <a:avLst/>
              <a:gdLst/>
              <a:ahLst/>
              <a:cxnLst/>
              <a:rect l="l" t="t" r="r" b="b"/>
              <a:pathLst>
                <a:path w="2894330" h="1086485">
                  <a:moveTo>
                    <a:pt x="2728660" y="852042"/>
                  </a:moveTo>
                  <a:lnTo>
                    <a:pt x="2587117" y="852042"/>
                  </a:lnTo>
                  <a:lnTo>
                    <a:pt x="2608875" y="861825"/>
                  </a:lnTo>
                  <a:lnTo>
                    <a:pt x="2630503" y="872108"/>
                  </a:lnTo>
                  <a:lnTo>
                    <a:pt x="2651964" y="882868"/>
                  </a:lnTo>
                  <a:lnTo>
                    <a:pt x="2673223" y="894079"/>
                  </a:lnTo>
                  <a:lnTo>
                    <a:pt x="2642088" y="919763"/>
                  </a:lnTo>
                  <a:lnTo>
                    <a:pt x="2610072" y="944387"/>
                  </a:lnTo>
                  <a:lnTo>
                    <a:pt x="2577246" y="967892"/>
                  </a:lnTo>
                  <a:lnTo>
                    <a:pt x="2543683" y="990218"/>
                  </a:lnTo>
                  <a:lnTo>
                    <a:pt x="2547042" y="1014077"/>
                  </a:lnTo>
                  <a:lnTo>
                    <a:pt x="2549509" y="1038018"/>
                  </a:lnTo>
                  <a:lnTo>
                    <a:pt x="2551094" y="1062031"/>
                  </a:lnTo>
                  <a:lnTo>
                    <a:pt x="2551811" y="1086103"/>
                  </a:lnTo>
                  <a:lnTo>
                    <a:pt x="2595276" y="1062567"/>
                  </a:lnTo>
                  <a:lnTo>
                    <a:pt x="2637833" y="1037256"/>
                  </a:lnTo>
                  <a:lnTo>
                    <a:pt x="2679397" y="1010227"/>
                  </a:lnTo>
                  <a:lnTo>
                    <a:pt x="2719881" y="981533"/>
                  </a:lnTo>
                  <a:lnTo>
                    <a:pt x="2759202" y="951229"/>
                  </a:lnTo>
                  <a:lnTo>
                    <a:pt x="2882611" y="951229"/>
                  </a:lnTo>
                  <a:lnTo>
                    <a:pt x="2881757" y="945895"/>
                  </a:lnTo>
                  <a:lnTo>
                    <a:pt x="2834683" y="913616"/>
                  </a:lnTo>
                  <a:lnTo>
                    <a:pt x="2786348" y="883681"/>
                  </a:lnTo>
                  <a:lnTo>
                    <a:pt x="2736917" y="856152"/>
                  </a:lnTo>
                  <a:lnTo>
                    <a:pt x="2728660" y="852042"/>
                  </a:lnTo>
                  <a:close/>
                </a:path>
                <a:path w="2894330" h="1086485">
                  <a:moveTo>
                    <a:pt x="2882611" y="951229"/>
                  </a:moveTo>
                  <a:lnTo>
                    <a:pt x="2759202" y="951229"/>
                  </a:lnTo>
                  <a:lnTo>
                    <a:pt x="2794148" y="975135"/>
                  </a:lnTo>
                  <a:lnTo>
                    <a:pt x="2828274" y="1000363"/>
                  </a:lnTo>
                  <a:lnTo>
                    <a:pt x="2861518" y="1026900"/>
                  </a:lnTo>
                  <a:lnTo>
                    <a:pt x="2893822" y="1054734"/>
                  </a:lnTo>
                  <a:lnTo>
                    <a:pt x="2892133" y="1027406"/>
                  </a:lnTo>
                  <a:lnTo>
                    <a:pt x="2889551" y="1000125"/>
                  </a:lnTo>
                  <a:lnTo>
                    <a:pt x="2886088" y="972939"/>
                  </a:lnTo>
                  <a:lnTo>
                    <a:pt x="2882611" y="951229"/>
                  </a:lnTo>
                  <a:close/>
                </a:path>
                <a:path w="2894330" h="1086485">
                  <a:moveTo>
                    <a:pt x="2796286" y="695451"/>
                  </a:moveTo>
                  <a:lnTo>
                    <a:pt x="2476754" y="789558"/>
                  </a:lnTo>
                  <a:lnTo>
                    <a:pt x="2486350" y="808749"/>
                  </a:lnTo>
                  <a:lnTo>
                    <a:pt x="2495327" y="828214"/>
                  </a:lnTo>
                  <a:lnTo>
                    <a:pt x="2503685" y="847941"/>
                  </a:lnTo>
                  <a:lnTo>
                    <a:pt x="2511425" y="867917"/>
                  </a:lnTo>
                  <a:lnTo>
                    <a:pt x="2587117" y="852042"/>
                  </a:lnTo>
                  <a:lnTo>
                    <a:pt x="2728660" y="852042"/>
                  </a:lnTo>
                  <a:lnTo>
                    <a:pt x="2686558" y="831088"/>
                  </a:lnTo>
                  <a:lnTo>
                    <a:pt x="2841752" y="798321"/>
                  </a:lnTo>
                  <a:lnTo>
                    <a:pt x="2831558" y="772104"/>
                  </a:lnTo>
                  <a:lnTo>
                    <a:pt x="2820590" y="746220"/>
                  </a:lnTo>
                  <a:lnTo>
                    <a:pt x="2808837" y="720669"/>
                  </a:lnTo>
                  <a:lnTo>
                    <a:pt x="2796286" y="695451"/>
                  </a:lnTo>
                  <a:close/>
                </a:path>
                <a:path w="2894330" h="1086485">
                  <a:moveTo>
                    <a:pt x="2702327" y="547496"/>
                  </a:moveTo>
                  <a:lnTo>
                    <a:pt x="2328037" y="547496"/>
                  </a:lnTo>
                  <a:lnTo>
                    <a:pt x="2367268" y="549594"/>
                  </a:lnTo>
                  <a:lnTo>
                    <a:pt x="2406808" y="552846"/>
                  </a:lnTo>
                  <a:lnTo>
                    <a:pt x="2446587" y="557266"/>
                  </a:lnTo>
                  <a:lnTo>
                    <a:pt x="2509012" y="566070"/>
                  </a:lnTo>
                  <a:lnTo>
                    <a:pt x="2531681" y="568610"/>
                  </a:lnTo>
                  <a:lnTo>
                    <a:pt x="2554541" y="570436"/>
                  </a:lnTo>
                  <a:lnTo>
                    <a:pt x="2577592" y="571500"/>
                  </a:lnTo>
                  <a:lnTo>
                    <a:pt x="2565423" y="575734"/>
                  </a:lnTo>
                  <a:lnTo>
                    <a:pt x="2551969" y="580993"/>
                  </a:lnTo>
                  <a:lnTo>
                    <a:pt x="2537229" y="587251"/>
                  </a:lnTo>
                  <a:lnTo>
                    <a:pt x="2521204" y="594487"/>
                  </a:lnTo>
                  <a:lnTo>
                    <a:pt x="2388743" y="655827"/>
                  </a:lnTo>
                  <a:lnTo>
                    <a:pt x="2402052" y="672607"/>
                  </a:lnTo>
                  <a:lnTo>
                    <a:pt x="2414920" y="689768"/>
                  </a:lnTo>
                  <a:lnTo>
                    <a:pt x="2427337" y="707263"/>
                  </a:lnTo>
                  <a:lnTo>
                    <a:pt x="2439289" y="725042"/>
                  </a:lnTo>
                  <a:lnTo>
                    <a:pt x="2747137" y="610996"/>
                  </a:lnTo>
                  <a:lnTo>
                    <a:pt x="2731547" y="587666"/>
                  </a:lnTo>
                  <a:lnTo>
                    <a:pt x="2715291" y="564753"/>
                  </a:lnTo>
                  <a:lnTo>
                    <a:pt x="2702327" y="547496"/>
                  </a:lnTo>
                  <a:close/>
                </a:path>
                <a:path w="2894330" h="1086485">
                  <a:moveTo>
                    <a:pt x="2481072" y="327278"/>
                  </a:moveTo>
                  <a:lnTo>
                    <a:pt x="2236216" y="508507"/>
                  </a:lnTo>
                  <a:lnTo>
                    <a:pt x="2253101" y="521801"/>
                  </a:lnTo>
                  <a:lnTo>
                    <a:pt x="2269664" y="535416"/>
                  </a:lnTo>
                  <a:lnTo>
                    <a:pt x="2285918" y="549388"/>
                  </a:lnTo>
                  <a:lnTo>
                    <a:pt x="2301875" y="563752"/>
                  </a:lnTo>
                  <a:lnTo>
                    <a:pt x="2328037" y="547496"/>
                  </a:lnTo>
                  <a:lnTo>
                    <a:pt x="2702327" y="547496"/>
                  </a:lnTo>
                  <a:lnTo>
                    <a:pt x="2698416" y="542291"/>
                  </a:lnTo>
                  <a:lnTo>
                    <a:pt x="2692163" y="534415"/>
                  </a:lnTo>
                  <a:lnTo>
                    <a:pt x="2650617" y="534415"/>
                  </a:lnTo>
                  <a:lnTo>
                    <a:pt x="2608583" y="524867"/>
                  </a:lnTo>
                  <a:lnTo>
                    <a:pt x="2566670" y="516604"/>
                  </a:lnTo>
                  <a:lnTo>
                    <a:pt x="2524851" y="509627"/>
                  </a:lnTo>
                  <a:lnTo>
                    <a:pt x="2484035" y="504063"/>
                  </a:lnTo>
                  <a:lnTo>
                    <a:pt x="2393315" y="504063"/>
                  </a:lnTo>
                  <a:lnTo>
                    <a:pt x="2408981" y="495700"/>
                  </a:lnTo>
                  <a:lnTo>
                    <a:pt x="2424350" y="487172"/>
                  </a:lnTo>
                  <a:lnTo>
                    <a:pt x="2439410" y="478452"/>
                  </a:lnTo>
                  <a:lnTo>
                    <a:pt x="2454148" y="469518"/>
                  </a:lnTo>
                  <a:lnTo>
                    <a:pt x="2567051" y="399668"/>
                  </a:lnTo>
                  <a:lnTo>
                    <a:pt x="2546115" y="380857"/>
                  </a:lnTo>
                  <a:lnTo>
                    <a:pt x="2524823" y="362521"/>
                  </a:lnTo>
                  <a:lnTo>
                    <a:pt x="2503150" y="344662"/>
                  </a:lnTo>
                  <a:lnTo>
                    <a:pt x="2481072" y="327278"/>
                  </a:lnTo>
                  <a:close/>
                </a:path>
                <a:path w="2894330" h="1086485">
                  <a:moveTo>
                    <a:pt x="2680970" y="520318"/>
                  </a:moveTo>
                  <a:lnTo>
                    <a:pt x="2650617" y="534415"/>
                  </a:lnTo>
                  <a:lnTo>
                    <a:pt x="2692163" y="534415"/>
                  </a:lnTo>
                  <a:lnTo>
                    <a:pt x="2680970" y="520318"/>
                  </a:lnTo>
                  <a:close/>
                </a:path>
                <a:path w="2894330" h="1086485">
                  <a:moveTo>
                    <a:pt x="2441543" y="501523"/>
                  </a:moveTo>
                  <a:lnTo>
                    <a:pt x="2418238" y="502150"/>
                  </a:lnTo>
                  <a:lnTo>
                    <a:pt x="2393315" y="504063"/>
                  </a:lnTo>
                  <a:lnTo>
                    <a:pt x="2484035" y="504063"/>
                  </a:lnTo>
                  <a:lnTo>
                    <a:pt x="2483104" y="503936"/>
                  </a:lnTo>
                  <a:lnTo>
                    <a:pt x="2463180" y="502134"/>
                  </a:lnTo>
                  <a:lnTo>
                    <a:pt x="2441543" y="501523"/>
                  </a:lnTo>
                  <a:close/>
                </a:path>
                <a:path w="2894330" h="1086485">
                  <a:moveTo>
                    <a:pt x="2194849" y="276351"/>
                  </a:moveTo>
                  <a:lnTo>
                    <a:pt x="2068068" y="276351"/>
                  </a:lnTo>
                  <a:lnTo>
                    <a:pt x="2098000" y="289760"/>
                  </a:lnTo>
                  <a:lnTo>
                    <a:pt x="2127599" y="303895"/>
                  </a:lnTo>
                  <a:lnTo>
                    <a:pt x="2156864" y="318768"/>
                  </a:lnTo>
                  <a:lnTo>
                    <a:pt x="2185797" y="334390"/>
                  </a:lnTo>
                  <a:lnTo>
                    <a:pt x="2101977" y="420369"/>
                  </a:lnTo>
                  <a:lnTo>
                    <a:pt x="2120570" y="430960"/>
                  </a:lnTo>
                  <a:lnTo>
                    <a:pt x="2138997" y="441944"/>
                  </a:lnTo>
                  <a:lnTo>
                    <a:pt x="2157233" y="453284"/>
                  </a:lnTo>
                  <a:lnTo>
                    <a:pt x="2175256" y="464946"/>
                  </a:lnTo>
                  <a:lnTo>
                    <a:pt x="2374530" y="293115"/>
                  </a:lnTo>
                  <a:lnTo>
                    <a:pt x="2225929" y="293115"/>
                  </a:lnTo>
                  <a:lnTo>
                    <a:pt x="2195450" y="276657"/>
                  </a:lnTo>
                  <a:lnTo>
                    <a:pt x="2194849" y="276351"/>
                  </a:lnTo>
                  <a:close/>
                </a:path>
                <a:path w="2894330" h="1086485">
                  <a:moveTo>
                    <a:pt x="2063750" y="103124"/>
                  </a:moveTo>
                  <a:lnTo>
                    <a:pt x="1976168" y="243712"/>
                  </a:lnTo>
                  <a:lnTo>
                    <a:pt x="1917700" y="337438"/>
                  </a:lnTo>
                  <a:lnTo>
                    <a:pt x="1937896" y="344771"/>
                  </a:lnTo>
                  <a:lnTo>
                    <a:pt x="1957927" y="352472"/>
                  </a:lnTo>
                  <a:lnTo>
                    <a:pt x="1977814" y="360531"/>
                  </a:lnTo>
                  <a:lnTo>
                    <a:pt x="1997583" y="368934"/>
                  </a:lnTo>
                  <a:lnTo>
                    <a:pt x="2068068" y="276351"/>
                  </a:lnTo>
                  <a:lnTo>
                    <a:pt x="2194849" y="276351"/>
                  </a:lnTo>
                  <a:lnTo>
                    <a:pt x="2164603" y="260984"/>
                  </a:lnTo>
                  <a:lnTo>
                    <a:pt x="2133399" y="246074"/>
                  </a:lnTo>
                  <a:lnTo>
                    <a:pt x="2101850" y="231901"/>
                  </a:lnTo>
                  <a:lnTo>
                    <a:pt x="2151749" y="166233"/>
                  </a:lnTo>
                  <a:lnTo>
                    <a:pt x="2168398" y="144399"/>
                  </a:lnTo>
                  <a:lnTo>
                    <a:pt x="2142509" y="133395"/>
                  </a:lnTo>
                  <a:lnTo>
                    <a:pt x="2116455" y="122856"/>
                  </a:lnTo>
                  <a:lnTo>
                    <a:pt x="2090209" y="112770"/>
                  </a:lnTo>
                  <a:lnTo>
                    <a:pt x="2063750" y="103124"/>
                  </a:lnTo>
                  <a:close/>
                </a:path>
                <a:path w="2894330" h="1086485">
                  <a:moveTo>
                    <a:pt x="1597406" y="5079"/>
                  </a:moveTo>
                  <a:lnTo>
                    <a:pt x="1579408" y="135143"/>
                  </a:lnTo>
                  <a:lnTo>
                    <a:pt x="1561845" y="262636"/>
                  </a:lnTo>
                  <a:lnTo>
                    <a:pt x="1605129" y="266634"/>
                  </a:lnTo>
                  <a:lnTo>
                    <a:pt x="1648269" y="271954"/>
                  </a:lnTo>
                  <a:lnTo>
                    <a:pt x="1691219" y="278584"/>
                  </a:lnTo>
                  <a:lnTo>
                    <a:pt x="1733931" y="286512"/>
                  </a:lnTo>
                  <a:lnTo>
                    <a:pt x="1766901" y="292189"/>
                  </a:lnTo>
                  <a:lnTo>
                    <a:pt x="1796145" y="294973"/>
                  </a:lnTo>
                  <a:lnTo>
                    <a:pt x="1821745" y="294638"/>
                  </a:lnTo>
                  <a:lnTo>
                    <a:pt x="1843786" y="290956"/>
                  </a:lnTo>
                  <a:lnTo>
                    <a:pt x="1891184" y="265971"/>
                  </a:lnTo>
                  <a:lnTo>
                    <a:pt x="1904439" y="240236"/>
                  </a:lnTo>
                  <a:lnTo>
                    <a:pt x="1761283" y="240236"/>
                  </a:lnTo>
                  <a:lnTo>
                    <a:pt x="1746815" y="238900"/>
                  </a:lnTo>
                  <a:lnTo>
                    <a:pt x="1730120" y="236219"/>
                  </a:lnTo>
                  <a:lnTo>
                    <a:pt x="1712666" y="233076"/>
                  </a:lnTo>
                  <a:lnTo>
                    <a:pt x="1695164" y="230123"/>
                  </a:lnTo>
                  <a:lnTo>
                    <a:pt x="1677614" y="227361"/>
                  </a:lnTo>
                  <a:lnTo>
                    <a:pt x="1660017" y="224789"/>
                  </a:lnTo>
                  <a:lnTo>
                    <a:pt x="1675130" y="163449"/>
                  </a:lnTo>
                  <a:lnTo>
                    <a:pt x="1916343" y="163449"/>
                  </a:lnTo>
                  <a:lnTo>
                    <a:pt x="1933975" y="154777"/>
                  </a:lnTo>
                  <a:lnTo>
                    <a:pt x="1948307" y="137921"/>
                  </a:lnTo>
                  <a:lnTo>
                    <a:pt x="1949384" y="135143"/>
                  </a:lnTo>
                  <a:lnTo>
                    <a:pt x="1799240" y="135143"/>
                  </a:lnTo>
                  <a:lnTo>
                    <a:pt x="1783258" y="133812"/>
                  </a:lnTo>
                  <a:lnTo>
                    <a:pt x="1763776" y="130682"/>
                  </a:lnTo>
                  <a:lnTo>
                    <a:pt x="1744418" y="127182"/>
                  </a:lnTo>
                  <a:lnTo>
                    <a:pt x="1725025" y="123920"/>
                  </a:lnTo>
                  <a:lnTo>
                    <a:pt x="1705608" y="120896"/>
                  </a:lnTo>
                  <a:lnTo>
                    <a:pt x="1686179" y="118109"/>
                  </a:lnTo>
                  <a:lnTo>
                    <a:pt x="1699895" y="62356"/>
                  </a:lnTo>
                  <a:lnTo>
                    <a:pt x="1904799" y="62356"/>
                  </a:lnTo>
                  <a:lnTo>
                    <a:pt x="1893875" y="56987"/>
                  </a:lnTo>
                  <a:lnTo>
                    <a:pt x="1850719" y="42834"/>
                  </a:lnTo>
                  <a:lnTo>
                    <a:pt x="1766855" y="25993"/>
                  </a:lnTo>
                  <a:lnTo>
                    <a:pt x="1710594" y="17287"/>
                  </a:lnTo>
                  <a:lnTo>
                    <a:pt x="1654095" y="10320"/>
                  </a:lnTo>
                  <a:lnTo>
                    <a:pt x="1597406" y="5079"/>
                  </a:lnTo>
                  <a:close/>
                </a:path>
                <a:path w="2894330" h="1086485">
                  <a:moveTo>
                    <a:pt x="2305177" y="211836"/>
                  </a:moveTo>
                  <a:lnTo>
                    <a:pt x="2225929" y="293115"/>
                  </a:lnTo>
                  <a:lnTo>
                    <a:pt x="2374530" y="293115"/>
                  </a:lnTo>
                  <a:lnTo>
                    <a:pt x="2401189" y="270128"/>
                  </a:lnTo>
                  <a:lnTo>
                    <a:pt x="2377596" y="254894"/>
                  </a:lnTo>
                  <a:lnTo>
                    <a:pt x="2353706" y="240077"/>
                  </a:lnTo>
                  <a:lnTo>
                    <a:pt x="2329555" y="225712"/>
                  </a:lnTo>
                  <a:lnTo>
                    <a:pt x="2305177" y="211836"/>
                  </a:lnTo>
                  <a:close/>
                </a:path>
                <a:path w="2894330" h="1086485">
                  <a:moveTo>
                    <a:pt x="1916343" y="163449"/>
                  </a:moveTo>
                  <a:lnTo>
                    <a:pt x="1675130" y="163449"/>
                  </a:lnTo>
                  <a:lnTo>
                    <a:pt x="1694957" y="166330"/>
                  </a:lnTo>
                  <a:lnTo>
                    <a:pt x="1714785" y="169449"/>
                  </a:lnTo>
                  <a:lnTo>
                    <a:pt x="1754251" y="176402"/>
                  </a:lnTo>
                  <a:lnTo>
                    <a:pt x="1793880" y="189851"/>
                  </a:lnTo>
                  <a:lnTo>
                    <a:pt x="1808936" y="213689"/>
                  </a:lnTo>
                  <a:lnTo>
                    <a:pt x="1807464" y="219709"/>
                  </a:lnTo>
                  <a:lnTo>
                    <a:pt x="1773537" y="240166"/>
                  </a:lnTo>
                  <a:lnTo>
                    <a:pt x="1761283" y="240236"/>
                  </a:lnTo>
                  <a:lnTo>
                    <a:pt x="1904439" y="240236"/>
                  </a:lnTo>
                  <a:lnTo>
                    <a:pt x="1890577" y="199693"/>
                  </a:lnTo>
                  <a:lnTo>
                    <a:pt x="1844929" y="170814"/>
                  </a:lnTo>
                  <a:lnTo>
                    <a:pt x="1882285" y="170814"/>
                  </a:lnTo>
                  <a:lnTo>
                    <a:pt x="1911953" y="165608"/>
                  </a:lnTo>
                  <a:lnTo>
                    <a:pt x="1916343" y="163449"/>
                  </a:lnTo>
                  <a:close/>
                </a:path>
                <a:path w="2894330" h="1086485">
                  <a:moveTo>
                    <a:pt x="1904799" y="62356"/>
                  </a:moveTo>
                  <a:lnTo>
                    <a:pt x="1699895" y="62356"/>
                  </a:lnTo>
                  <a:lnTo>
                    <a:pt x="1718486" y="65025"/>
                  </a:lnTo>
                  <a:lnTo>
                    <a:pt x="1737090" y="67897"/>
                  </a:lnTo>
                  <a:lnTo>
                    <a:pt x="1789547" y="77263"/>
                  </a:lnTo>
                  <a:lnTo>
                    <a:pt x="1831720" y="91947"/>
                  </a:lnTo>
                  <a:lnTo>
                    <a:pt x="1836166" y="97916"/>
                  </a:lnTo>
                  <a:lnTo>
                    <a:pt x="1840738" y="103886"/>
                  </a:lnTo>
                  <a:lnTo>
                    <a:pt x="1811746" y="134594"/>
                  </a:lnTo>
                  <a:lnTo>
                    <a:pt x="1799240" y="135143"/>
                  </a:lnTo>
                  <a:lnTo>
                    <a:pt x="1949384" y="135143"/>
                  </a:lnTo>
                  <a:lnTo>
                    <a:pt x="1952111" y="128115"/>
                  </a:lnTo>
                  <a:lnTo>
                    <a:pt x="1953212" y="118332"/>
                  </a:lnTo>
                  <a:lnTo>
                    <a:pt x="1951575" y="108596"/>
                  </a:lnTo>
                  <a:lnTo>
                    <a:pt x="1921357" y="72340"/>
                  </a:lnTo>
                  <a:lnTo>
                    <a:pt x="1909191" y="64515"/>
                  </a:lnTo>
                  <a:lnTo>
                    <a:pt x="1904799" y="62356"/>
                  </a:lnTo>
                  <a:close/>
                </a:path>
                <a:path w="2894330" h="1086485">
                  <a:moveTo>
                    <a:pt x="1391920" y="0"/>
                  </a:moveTo>
                  <a:lnTo>
                    <a:pt x="1325721" y="3047"/>
                  </a:lnTo>
                  <a:lnTo>
                    <a:pt x="1259713" y="8381"/>
                  </a:lnTo>
                  <a:lnTo>
                    <a:pt x="1242393" y="53303"/>
                  </a:lnTo>
                  <a:lnTo>
                    <a:pt x="1227031" y="98599"/>
                  </a:lnTo>
                  <a:lnTo>
                    <a:pt x="1213659" y="144176"/>
                  </a:lnTo>
                  <a:lnTo>
                    <a:pt x="1202309" y="189944"/>
                  </a:lnTo>
                  <a:lnTo>
                    <a:pt x="1193011" y="235811"/>
                  </a:lnTo>
                  <a:lnTo>
                    <a:pt x="1185799" y="281686"/>
                  </a:lnTo>
                  <a:lnTo>
                    <a:pt x="1204680" y="278376"/>
                  </a:lnTo>
                  <a:lnTo>
                    <a:pt x="1223597" y="275304"/>
                  </a:lnTo>
                  <a:lnTo>
                    <a:pt x="1242538" y="272470"/>
                  </a:lnTo>
                  <a:lnTo>
                    <a:pt x="1261491" y="269875"/>
                  </a:lnTo>
                  <a:lnTo>
                    <a:pt x="1264441" y="255988"/>
                  </a:lnTo>
                  <a:lnTo>
                    <a:pt x="1274318" y="214375"/>
                  </a:lnTo>
                  <a:lnTo>
                    <a:pt x="1338167" y="208645"/>
                  </a:lnTo>
                  <a:lnTo>
                    <a:pt x="1402207" y="205486"/>
                  </a:lnTo>
                  <a:lnTo>
                    <a:pt x="1501304" y="205486"/>
                  </a:lnTo>
                  <a:lnTo>
                    <a:pt x="1492440" y="184213"/>
                  </a:lnTo>
                  <a:lnTo>
                    <a:pt x="1483512" y="164718"/>
                  </a:lnTo>
                  <a:lnTo>
                    <a:pt x="1288415" y="164718"/>
                  </a:lnTo>
                  <a:lnTo>
                    <a:pt x="1295937" y="141047"/>
                  </a:lnTo>
                  <a:lnTo>
                    <a:pt x="1304020" y="117459"/>
                  </a:lnTo>
                  <a:lnTo>
                    <a:pt x="1312650" y="93942"/>
                  </a:lnTo>
                  <a:lnTo>
                    <a:pt x="1321816" y="70484"/>
                  </a:lnTo>
                  <a:lnTo>
                    <a:pt x="1435212" y="70484"/>
                  </a:lnTo>
                  <a:lnTo>
                    <a:pt x="1425876" y="54308"/>
                  </a:lnTo>
                  <a:lnTo>
                    <a:pt x="1409237" y="27052"/>
                  </a:lnTo>
                  <a:lnTo>
                    <a:pt x="1391920" y="0"/>
                  </a:lnTo>
                  <a:close/>
                </a:path>
                <a:path w="2894330" h="1086485">
                  <a:moveTo>
                    <a:pt x="1521761" y="258190"/>
                  </a:moveTo>
                  <a:lnTo>
                    <a:pt x="1455166" y="258190"/>
                  </a:lnTo>
                  <a:lnTo>
                    <a:pt x="1472023" y="258381"/>
                  </a:lnTo>
                  <a:lnTo>
                    <a:pt x="1488868" y="258762"/>
                  </a:lnTo>
                  <a:lnTo>
                    <a:pt x="1505690" y="259333"/>
                  </a:lnTo>
                  <a:lnTo>
                    <a:pt x="1522476" y="260095"/>
                  </a:lnTo>
                  <a:lnTo>
                    <a:pt x="1521761" y="258190"/>
                  </a:lnTo>
                  <a:close/>
                </a:path>
                <a:path w="2894330" h="1086485">
                  <a:moveTo>
                    <a:pt x="1501304" y="205486"/>
                  </a:moveTo>
                  <a:lnTo>
                    <a:pt x="1402207" y="205486"/>
                  </a:lnTo>
                  <a:lnTo>
                    <a:pt x="1408916" y="218634"/>
                  </a:lnTo>
                  <a:lnTo>
                    <a:pt x="1415494" y="231806"/>
                  </a:lnTo>
                  <a:lnTo>
                    <a:pt x="1421905" y="245026"/>
                  </a:lnTo>
                  <a:lnTo>
                    <a:pt x="1428115" y="258317"/>
                  </a:lnTo>
                  <a:lnTo>
                    <a:pt x="1521761" y="258190"/>
                  </a:lnTo>
                  <a:lnTo>
                    <a:pt x="1508196" y="222023"/>
                  </a:lnTo>
                  <a:lnTo>
                    <a:pt x="1501304" y="205486"/>
                  </a:lnTo>
                  <a:close/>
                </a:path>
                <a:path w="2894330" h="1086485">
                  <a:moveTo>
                    <a:pt x="1435212" y="70484"/>
                  </a:moveTo>
                  <a:lnTo>
                    <a:pt x="1321816" y="70484"/>
                  </a:lnTo>
                  <a:lnTo>
                    <a:pt x="1336246" y="92275"/>
                  </a:lnTo>
                  <a:lnTo>
                    <a:pt x="1350200" y="114220"/>
                  </a:lnTo>
                  <a:lnTo>
                    <a:pt x="1363678" y="136332"/>
                  </a:lnTo>
                  <a:lnTo>
                    <a:pt x="1376680" y="158622"/>
                  </a:lnTo>
                  <a:lnTo>
                    <a:pt x="1354583" y="159664"/>
                  </a:lnTo>
                  <a:lnTo>
                    <a:pt x="1332499" y="161051"/>
                  </a:lnTo>
                  <a:lnTo>
                    <a:pt x="1310439" y="162748"/>
                  </a:lnTo>
                  <a:lnTo>
                    <a:pt x="1288415" y="164718"/>
                  </a:lnTo>
                  <a:lnTo>
                    <a:pt x="1483512" y="164718"/>
                  </a:lnTo>
                  <a:lnTo>
                    <a:pt x="1475255" y="146688"/>
                  </a:lnTo>
                  <a:lnTo>
                    <a:pt x="1456689" y="109474"/>
                  </a:lnTo>
                  <a:lnTo>
                    <a:pt x="1441729" y="81778"/>
                  </a:lnTo>
                  <a:lnTo>
                    <a:pt x="1435212" y="70484"/>
                  </a:lnTo>
                  <a:close/>
                </a:path>
                <a:path w="2894330" h="1086485">
                  <a:moveTo>
                    <a:pt x="8572" y="972438"/>
                  </a:moveTo>
                  <a:lnTo>
                    <a:pt x="5022" y="1000299"/>
                  </a:lnTo>
                  <a:lnTo>
                    <a:pt x="2409" y="1028255"/>
                  </a:lnTo>
                  <a:lnTo>
                    <a:pt x="735" y="1056306"/>
                  </a:lnTo>
                  <a:lnTo>
                    <a:pt x="0" y="1084452"/>
                  </a:lnTo>
                  <a:lnTo>
                    <a:pt x="342849" y="1086357"/>
                  </a:lnTo>
                  <a:lnTo>
                    <a:pt x="343415" y="1064877"/>
                  </a:lnTo>
                  <a:lnTo>
                    <a:pt x="344697" y="1043479"/>
                  </a:lnTo>
                  <a:lnTo>
                    <a:pt x="346692" y="1022153"/>
                  </a:lnTo>
                  <a:lnTo>
                    <a:pt x="349402" y="1000887"/>
                  </a:lnTo>
                  <a:lnTo>
                    <a:pt x="208826" y="989076"/>
                  </a:lnTo>
                  <a:lnTo>
                    <a:pt x="209763" y="983488"/>
                  </a:lnTo>
                  <a:lnTo>
                    <a:pt x="141401" y="983488"/>
                  </a:lnTo>
                  <a:lnTo>
                    <a:pt x="8572" y="972438"/>
                  </a:lnTo>
                  <a:close/>
                </a:path>
                <a:path w="2894330" h="1086485">
                  <a:moveTo>
                    <a:pt x="85966" y="720216"/>
                  </a:moveTo>
                  <a:lnTo>
                    <a:pt x="74214" y="745740"/>
                  </a:lnTo>
                  <a:lnTo>
                    <a:pt x="63247" y="771620"/>
                  </a:lnTo>
                  <a:lnTo>
                    <a:pt x="53092" y="797833"/>
                  </a:lnTo>
                  <a:lnTo>
                    <a:pt x="43776" y="824356"/>
                  </a:lnTo>
                  <a:lnTo>
                    <a:pt x="173354" y="849121"/>
                  </a:lnTo>
                  <a:lnTo>
                    <a:pt x="163138" y="882136"/>
                  </a:lnTo>
                  <a:lnTo>
                    <a:pt x="154382" y="915590"/>
                  </a:lnTo>
                  <a:lnTo>
                    <a:pt x="147124" y="949402"/>
                  </a:lnTo>
                  <a:lnTo>
                    <a:pt x="141401" y="983488"/>
                  </a:lnTo>
                  <a:lnTo>
                    <a:pt x="209763" y="983488"/>
                  </a:lnTo>
                  <a:lnTo>
                    <a:pt x="214244" y="956778"/>
                  </a:lnTo>
                  <a:lnTo>
                    <a:pt x="221124" y="924718"/>
                  </a:lnTo>
                  <a:lnTo>
                    <a:pt x="229430" y="892992"/>
                  </a:lnTo>
                  <a:lnTo>
                    <a:pt x="239128" y="861694"/>
                  </a:lnTo>
                  <a:lnTo>
                    <a:pt x="385656" y="861694"/>
                  </a:lnTo>
                  <a:lnTo>
                    <a:pt x="391121" y="847582"/>
                  </a:lnTo>
                  <a:lnTo>
                    <a:pt x="399490" y="827831"/>
                  </a:lnTo>
                  <a:lnTo>
                    <a:pt x="408457" y="808354"/>
                  </a:lnTo>
                  <a:lnTo>
                    <a:pt x="85966" y="720216"/>
                  </a:lnTo>
                  <a:close/>
                </a:path>
                <a:path w="2894330" h="1086485">
                  <a:moveTo>
                    <a:pt x="385656" y="861694"/>
                  </a:moveTo>
                  <a:lnTo>
                    <a:pt x="239128" y="861694"/>
                  </a:lnTo>
                  <a:lnTo>
                    <a:pt x="376262" y="887856"/>
                  </a:lnTo>
                  <a:lnTo>
                    <a:pt x="383372" y="867594"/>
                  </a:lnTo>
                  <a:lnTo>
                    <a:pt x="385656" y="861694"/>
                  </a:lnTo>
                  <a:close/>
                </a:path>
                <a:path w="2894330" h="1086485">
                  <a:moveTo>
                    <a:pt x="280708" y="445262"/>
                  </a:moveTo>
                  <a:lnTo>
                    <a:pt x="257917" y="469310"/>
                  </a:lnTo>
                  <a:lnTo>
                    <a:pt x="235827" y="494014"/>
                  </a:lnTo>
                  <a:lnTo>
                    <a:pt x="214483" y="519360"/>
                  </a:lnTo>
                  <a:lnTo>
                    <a:pt x="193929" y="545338"/>
                  </a:lnTo>
                  <a:lnTo>
                    <a:pt x="228467" y="587067"/>
                  </a:lnTo>
                  <a:lnTo>
                    <a:pt x="264726" y="627502"/>
                  </a:lnTo>
                  <a:lnTo>
                    <a:pt x="302636" y="666575"/>
                  </a:lnTo>
                  <a:lnTo>
                    <a:pt x="342125" y="704219"/>
                  </a:lnTo>
                  <a:lnTo>
                    <a:pt x="383125" y="740368"/>
                  </a:lnTo>
                  <a:lnTo>
                    <a:pt x="425564" y="774953"/>
                  </a:lnTo>
                  <a:lnTo>
                    <a:pt x="434951" y="758217"/>
                  </a:lnTo>
                  <a:lnTo>
                    <a:pt x="444771" y="741743"/>
                  </a:lnTo>
                  <a:lnTo>
                    <a:pt x="454998" y="725554"/>
                  </a:lnTo>
                  <a:lnTo>
                    <a:pt x="465607" y="709676"/>
                  </a:lnTo>
                  <a:lnTo>
                    <a:pt x="453307" y="698670"/>
                  </a:lnTo>
                  <a:lnTo>
                    <a:pt x="441151" y="687546"/>
                  </a:lnTo>
                  <a:lnTo>
                    <a:pt x="429136" y="676278"/>
                  </a:lnTo>
                  <a:lnTo>
                    <a:pt x="417258" y="664844"/>
                  </a:lnTo>
                  <a:lnTo>
                    <a:pt x="436615" y="639349"/>
                  </a:lnTo>
                  <a:lnTo>
                    <a:pt x="449934" y="623062"/>
                  </a:lnTo>
                  <a:lnTo>
                    <a:pt x="375856" y="623062"/>
                  </a:lnTo>
                  <a:lnTo>
                    <a:pt x="356886" y="602680"/>
                  </a:lnTo>
                  <a:lnTo>
                    <a:pt x="338347" y="581929"/>
                  </a:lnTo>
                  <a:lnTo>
                    <a:pt x="320245" y="560822"/>
                  </a:lnTo>
                  <a:lnTo>
                    <a:pt x="302590" y="539368"/>
                  </a:lnTo>
                  <a:lnTo>
                    <a:pt x="620423" y="539368"/>
                  </a:lnTo>
                  <a:lnTo>
                    <a:pt x="625412" y="535074"/>
                  </a:lnTo>
                  <a:lnTo>
                    <a:pt x="593855" y="505677"/>
                  </a:lnTo>
                  <a:lnTo>
                    <a:pt x="543371" y="492407"/>
                  </a:lnTo>
                  <a:lnTo>
                    <a:pt x="492141" y="480396"/>
                  </a:lnTo>
                  <a:lnTo>
                    <a:pt x="440212" y="469661"/>
                  </a:lnTo>
                  <a:lnTo>
                    <a:pt x="387628" y="460216"/>
                  </a:lnTo>
                  <a:lnTo>
                    <a:pt x="334449" y="452078"/>
                  </a:lnTo>
                  <a:lnTo>
                    <a:pt x="280708" y="445262"/>
                  </a:lnTo>
                  <a:close/>
                </a:path>
                <a:path w="2894330" h="1086485">
                  <a:moveTo>
                    <a:pt x="620423" y="539368"/>
                  </a:moveTo>
                  <a:lnTo>
                    <a:pt x="302590" y="539368"/>
                  </a:lnTo>
                  <a:lnTo>
                    <a:pt x="335520" y="542657"/>
                  </a:lnTo>
                  <a:lnTo>
                    <a:pt x="368247" y="546433"/>
                  </a:lnTo>
                  <a:lnTo>
                    <a:pt x="400772" y="550709"/>
                  </a:lnTo>
                  <a:lnTo>
                    <a:pt x="433095" y="555497"/>
                  </a:lnTo>
                  <a:lnTo>
                    <a:pt x="418231" y="571877"/>
                  </a:lnTo>
                  <a:lnTo>
                    <a:pt x="403709" y="588613"/>
                  </a:lnTo>
                  <a:lnTo>
                    <a:pt x="389570" y="605682"/>
                  </a:lnTo>
                  <a:lnTo>
                    <a:pt x="375856" y="623062"/>
                  </a:lnTo>
                  <a:lnTo>
                    <a:pt x="449934" y="623062"/>
                  </a:lnTo>
                  <a:lnTo>
                    <a:pt x="456919" y="614521"/>
                  </a:lnTo>
                  <a:lnTo>
                    <a:pt x="478096" y="590407"/>
                  </a:lnTo>
                  <a:lnTo>
                    <a:pt x="500075" y="567054"/>
                  </a:lnTo>
                  <a:lnTo>
                    <a:pt x="589243" y="567054"/>
                  </a:lnTo>
                  <a:lnTo>
                    <a:pt x="590219" y="566126"/>
                  </a:lnTo>
                  <a:lnTo>
                    <a:pt x="607625" y="550386"/>
                  </a:lnTo>
                  <a:lnTo>
                    <a:pt x="620423" y="539368"/>
                  </a:lnTo>
                  <a:close/>
                </a:path>
                <a:path w="2894330" h="1086485">
                  <a:moveTo>
                    <a:pt x="589243" y="567054"/>
                  </a:moveTo>
                  <a:lnTo>
                    <a:pt x="500075" y="567054"/>
                  </a:lnTo>
                  <a:lnTo>
                    <a:pt x="536832" y="574389"/>
                  </a:lnTo>
                  <a:lnTo>
                    <a:pt x="573227" y="582294"/>
                  </a:lnTo>
                  <a:lnTo>
                    <a:pt x="589243" y="567054"/>
                  </a:lnTo>
                  <a:close/>
                </a:path>
                <a:path w="2894330" h="1086485">
                  <a:moveTo>
                    <a:pt x="722645" y="169735"/>
                  </a:moveTo>
                  <a:lnTo>
                    <a:pt x="679815" y="173383"/>
                  </a:lnTo>
                  <a:lnTo>
                    <a:pt x="633294" y="186767"/>
                  </a:lnTo>
                  <a:lnTo>
                    <a:pt x="583425" y="210312"/>
                  </a:lnTo>
                  <a:lnTo>
                    <a:pt x="543638" y="236281"/>
                  </a:lnTo>
                  <a:lnTo>
                    <a:pt x="513341" y="264144"/>
                  </a:lnTo>
                  <a:lnTo>
                    <a:pt x="481596" y="323595"/>
                  </a:lnTo>
                  <a:lnTo>
                    <a:pt x="480154" y="352278"/>
                  </a:lnTo>
                  <a:lnTo>
                    <a:pt x="487641" y="378650"/>
                  </a:lnTo>
                  <a:lnTo>
                    <a:pt x="527710" y="424179"/>
                  </a:lnTo>
                  <a:lnTo>
                    <a:pt x="590665" y="455183"/>
                  </a:lnTo>
                  <a:lnTo>
                    <a:pt x="659726" y="463422"/>
                  </a:lnTo>
                  <a:lnTo>
                    <a:pt x="694458" y="460216"/>
                  </a:lnTo>
                  <a:lnTo>
                    <a:pt x="760853" y="440991"/>
                  </a:lnTo>
                  <a:lnTo>
                    <a:pt x="817411" y="410011"/>
                  </a:lnTo>
                  <a:lnTo>
                    <a:pt x="830934" y="399436"/>
                  </a:lnTo>
                  <a:lnTo>
                    <a:pt x="708825" y="399436"/>
                  </a:lnTo>
                  <a:lnTo>
                    <a:pt x="693166" y="399288"/>
                  </a:lnTo>
                  <a:lnTo>
                    <a:pt x="639752" y="376035"/>
                  </a:lnTo>
                  <a:lnTo>
                    <a:pt x="592155" y="328590"/>
                  </a:lnTo>
                  <a:lnTo>
                    <a:pt x="583087" y="299862"/>
                  </a:lnTo>
                  <a:lnTo>
                    <a:pt x="592447" y="273921"/>
                  </a:lnTo>
                  <a:lnTo>
                    <a:pt x="620471" y="251205"/>
                  </a:lnTo>
                  <a:lnTo>
                    <a:pt x="651866" y="238178"/>
                  </a:lnTo>
                  <a:lnTo>
                    <a:pt x="680464" y="235664"/>
                  </a:lnTo>
                  <a:lnTo>
                    <a:pt x="777447" y="235664"/>
                  </a:lnTo>
                  <a:lnTo>
                    <a:pt x="800947" y="224319"/>
                  </a:lnTo>
                  <a:lnTo>
                    <a:pt x="825576" y="212978"/>
                  </a:lnTo>
                  <a:lnTo>
                    <a:pt x="795868" y="189956"/>
                  </a:lnTo>
                  <a:lnTo>
                    <a:pt x="761444" y="175401"/>
                  </a:lnTo>
                  <a:lnTo>
                    <a:pt x="722645" y="169735"/>
                  </a:lnTo>
                  <a:close/>
                </a:path>
                <a:path w="2894330" h="1086485">
                  <a:moveTo>
                    <a:pt x="870305" y="276225"/>
                  </a:moveTo>
                  <a:lnTo>
                    <a:pt x="847981" y="284418"/>
                  </a:lnTo>
                  <a:lnTo>
                    <a:pt x="825814" y="293004"/>
                  </a:lnTo>
                  <a:lnTo>
                    <a:pt x="803775" y="301996"/>
                  </a:lnTo>
                  <a:lnTo>
                    <a:pt x="781837" y="311403"/>
                  </a:lnTo>
                  <a:lnTo>
                    <a:pt x="788813" y="333500"/>
                  </a:lnTo>
                  <a:lnTo>
                    <a:pt x="786679" y="352917"/>
                  </a:lnTo>
                  <a:lnTo>
                    <a:pt x="755002" y="384809"/>
                  </a:lnTo>
                  <a:lnTo>
                    <a:pt x="708825" y="399436"/>
                  </a:lnTo>
                  <a:lnTo>
                    <a:pt x="830934" y="399436"/>
                  </a:lnTo>
                  <a:lnTo>
                    <a:pt x="867422" y="358647"/>
                  </a:lnTo>
                  <a:lnTo>
                    <a:pt x="879665" y="318865"/>
                  </a:lnTo>
                  <a:lnTo>
                    <a:pt x="877766" y="297961"/>
                  </a:lnTo>
                  <a:lnTo>
                    <a:pt x="870305" y="276225"/>
                  </a:lnTo>
                  <a:close/>
                </a:path>
                <a:path w="2894330" h="1086485">
                  <a:moveTo>
                    <a:pt x="1046507" y="126872"/>
                  </a:moveTo>
                  <a:lnTo>
                    <a:pt x="927785" y="126872"/>
                  </a:lnTo>
                  <a:lnTo>
                    <a:pt x="986676" y="236281"/>
                  </a:lnTo>
                  <a:lnTo>
                    <a:pt x="1031379" y="319404"/>
                  </a:lnTo>
                  <a:lnTo>
                    <a:pt x="1052578" y="313041"/>
                  </a:lnTo>
                  <a:lnTo>
                    <a:pt x="1073875" y="307070"/>
                  </a:lnTo>
                  <a:lnTo>
                    <a:pt x="1095289" y="301456"/>
                  </a:lnTo>
                  <a:lnTo>
                    <a:pt x="1116838" y="296163"/>
                  </a:lnTo>
                  <a:lnTo>
                    <a:pt x="1046507" y="126872"/>
                  </a:lnTo>
                  <a:close/>
                </a:path>
                <a:path w="2894330" h="1086485">
                  <a:moveTo>
                    <a:pt x="777447" y="235664"/>
                  </a:moveTo>
                  <a:lnTo>
                    <a:pt x="680464" y="235664"/>
                  </a:lnTo>
                  <a:lnTo>
                    <a:pt x="706097" y="243365"/>
                  </a:lnTo>
                  <a:lnTo>
                    <a:pt x="728599" y="260984"/>
                  </a:lnTo>
                  <a:lnTo>
                    <a:pt x="752484" y="248286"/>
                  </a:lnTo>
                  <a:lnTo>
                    <a:pt x="776592" y="236077"/>
                  </a:lnTo>
                  <a:lnTo>
                    <a:pt x="777447" y="235664"/>
                  </a:lnTo>
                  <a:close/>
                </a:path>
                <a:path w="2894330" h="1086485">
                  <a:moveTo>
                    <a:pt x="1132713" y="25145"/>
                  </a:moveTo>
                  <a:lnTo>
                    <a:pt x="1082338" y="34291"/>
                  </a:lnTo>
                  <a:lnTo>
                    <a:pt x="1032208" y="44858"/>
                  </a:lnTo>
                  <a:lnTo>
                    <a:pt x="982382" y="56853"/>
                  </a:lnTo>
                  <a:lnTo>
                    <a:pt x="932920" y="70283"/>
                  </a:lnTo>
                  <a:lnTo>
                    <a:pt x="883881" y="85156"/>
                  </a:lnTo>
                  <a:lnTo>
                    <a:pt x="835325" y="101477"/>
                  </a:lnTo>
                  <a:lnTo>
                    <a:pt x="787311" y="119252"/>
                  </a:lnTo>
                  <a:lnTo>
                    <a:pt x="818235" y="164845"/>
                  </a:lnTo>
                  <a:lnTo>
                    <a:pt x="845359" y="154608"/>
                  </a:lnTo>
                  <a:lnTo>
                    <a:pt x="872672" y="144859"/>
                  </a:lnTo>
                  <a:lnTo>
                    <a:pt x="900154" y="135610"/>
                  </a:lnTo>
                  <a:lnTo>
                    <a:pt x="927785" y="126872"/>
                  </a:lnTo>
                  <a:lnTo>
                    <a:pt x="1046507" y="126872"/>
                  </a:lnTo>
                  <a:lnTo>
                    <a:pt x="1034478" y="97916"/>
                  </a:lnTo>
                  <a:lnTo>
                    <a:pt x="1062564" y="91507"/>
                  </a:lnTo>
                  <a:lnTo>
                    <a:pt x="1090776" y="85597"/>
                  </a:lnTo>
                  <a:lnTo>
                    <a:pt x="1119080" y="80164"/>
                  </a:lnTo>
                  <a:lnTo>
                    <a:pt x="1147445" y="75183"/>
                  </a:lnTo>
                  <a:lnTo>
                    <a:pt x="1136354" y="37625"/>
                  </a:lnTo>
                  <a:lnTo>
                    <a:pt x="1132713" y="25145"/>
                  </a:lnTo>
                  <a:close/>
                </a:path>
              </a:pathLst>
            </a:custGeom>
            <a:solidFill>
              <a:srgbClr val="304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5015" y="4126102"/>
              <a:ext cx="2080895" cy="1283335"/>
            </a:xfrm>
            <a:custGeom>
              <a:avLst/>
              <a:gdLst/>
              <a:ahLst/>
              <a:cxnLst/>
              <a:rect l="l" t="t" r="r" b="b"/>
              <a:pathLst>
                <a:path w="2080895" h="1283335">
                  <a:moveTo>
                    <a:pt x="876617" y="762000"/>
                  </a:moveTo>
                  <a:lnTo>
                    <a:pt x="761987" y="1220470"/>
                  </a:lnTo>
                  <a:lnTo>
                    <a:pt x="806661" y="1233170"/>
                  </a:lnTo>
                  <a:lnTo>
                    <a:pt x="851922" y="1243330"/>
                  </a:lnTo>
                  <a:lnTo>
                    <a:pt x="897668" y="1250950"/>
                  </a:lnTo>
                  <a:lnTo>
                    <a:pt x="943800" y="1257300"/>
                  </a:lnTo>
                  <a:lnTo>
                    <a:pt x="949642" y="1258570"/>
                  </a:lnTo>
                  <a:lnTo>
                    <a:pt x="986571" y="1258570"/>
                  </a:lnTo>
                  <a:lnTo>
                    <a:pt x="1008888" y="1253490"/>
                  </a:lnTo>
                  <a:lnTo>
                    <a:pt x="1044257" y="1228090"/>
                  </a:lnTo>
                  <a:lnTo>
                    <a:pt x="1064768" y="1187450"/>
                  </a:lnTo>
                  <a:lnTo>
                    <a:pt x="1068968" y="1163320"/>
                  </a:lnTo>
                  <a:lnTo>
                    <a:pt x="942911" y="1163320"/>
                  </a:lnTo>
                  <a:lnTo>
                    <a:pt x="937704" y="1162050"/>
                  </a:lnTo>
                  <a:lnTo>
                    <a:pt x="921654" y="1160780"/>
                  </a:lnTo>
                  <a:lnTo>
                    <a:pt x="889841" y="1155700"/>
                  </a:lnTo>
                  <a:lnTo>
                    <a:pt x="874077" y="1151890"/>
                  </a:lnTo>
                  <a:lnTo>
                    <a:pt x="892746" y="1035050"/>
                  </a:lnTo>
                  <a:lnTo>
                    <a:pt x="1033538" y="1035050"/>
                  </a:lnTo>
                  <a:lnTo>
                    <a:pt x="1029444" y="1029970"/>
                  </a:lnTo>
                  <a:lnTo>
                    <a:pt x="1000315" y="1012190"/>
                  </a:lnTo>
                  <a:lnTo>
                    <a:pt x="1025598" y="998220"/>
                  </a:lnTo>
                  <a:lnTo>
                    <a:pt x="1042156" y="976630"/>
                  </a:lnTo>
                  <a:lnTo>
                    <a:pt x="960564" y="976630"/>
                  </a:lnTo>
                  <a:lnTo>
                    <a:pt x="956627" y="975360"/>
                  </a:lnTo>
                  <a:lnTo>
                    <a:pt x="943242" y="974090"/>
                  </a:lnTo>
                  <a:lnTo>
                    <a:pt x="929941" y="971550"/>
                  </a:lnTo>
                  <a:lnTo>
                    <a:pt x="916711" y="970280"/>
                  </a:lnTo>
                  <a:lnTo>
                    <a:pt x="903541" y="967740"/>
                  </a:lnTo>
                  <a:lnTo>
                    <a:pt x="907635" y="942340"/>
                  </a:lnTo>
                  <a:lnTo>
                    <a:pt x="915775" y="891540"/>
                  </a:lnTo>
                  <a:lnTo>
                    <a:pt x="919797" y="866140"/>
                  </a:lnTo>
                  <a:lnTo>
                    <a:pt x="1051974" y="866140"/>
                  </a:lnTo>
                  <a:lnTo>
                    <a:pt x="1039786" y="824230"/>
                  </a:lnTo>
                  <a:lnTo>
                    <a:pt x="1015176" y="792480"/>
                  </a:lnTo>
                  <a:lnTo>
                    <a:pt x="989012" y="784860"/>
                  </a:lnTo>
                  <a:lnTo>
                    <a:pt x="983551" y="784860"/>
                  </a:lnTo>
                  <a:lnTo>
                    <a:pt x="956413" y="781050"/>
                  </a:lnTo>
                  <a:lnTo>
                    <a:pt x="929513" y="775970"/>
                  </a:lnTo>
                  <a:lnTo>
                    <a:pt x="902898" y="769620"/>
                  </a:lnTo>
                  <a:lnTo>
                    <a:pt x="876617" y="762000"/>
                  </a:lnTo>
                  <a:close/>
                </a:path>
                <a:path w="2080895" h="1283335">
                  <a:moveTo>
                    <a:pt x="783424" y="891540"/>
                  </a:moveTo>
                  <a:lnTo>
                    <a:pt x="707212" y="891540"/>
                  </a:lnTo>
                  <a:lnTo>
                    <a:pt x="694603" y="918210"/>
                  </a:lnTo>
                  <a:lnTo>
                    <a:pt x="682353" y="944880"/>
                  </a:lnTo>
                  <a:lnTo>
                    <a:pt x="670477" y="971550"/>
                  </a:lnTo>
                  <a:lnTo>
                    <a:pt x="593509" y="1150620"/>
                  </a:lnTo>
                  <a:lnTo>
                    <a:pt x="638454" y="1173480"/>
                  </a:lnTo>
                  <a:lnTo>
                    <a:pt x="661335" y="1183640"/>
                  </a:lnTo>
                  <a:lnTo>
                    <a:pt x="684466" y="1192530"/>
                  </a:lnTo>
                  <a:lnTo>
                    <a:pt x="783424" y="891540"/>
                  </a:lnTo>
                  <a:close/>
                </a:path>
                <a:path w="2080895" h="1283335">
                  <a:moveTo>
                    <a:pt x="1033538" y="1035050"/>
                  </a:moveTo>
                  <a:lnTo>
                    <a:pt x="892746" y="1035050"/>
                  </a:lnTo>
                  <a:lnTo>
                    <a:pt x="935019" y="1042670"/>
                  </a:lnTo>
                  <a:lnTo>
                    <a:pt x="949261" y="1043940"/>
                  </a:lnTo>
                  <a:lnTo>
                    <a:pt x="953833" y="1043940"/>
                  </a:lnTo>
                  <a:lnTo>
                    <a:pt x="957897" y="1045210"/>
                  </a:lnTo>
                  <a:lnTo>
                    <a:pt x="981710" y="1083310"/>
                  </a:lnTo>
                  <a:lnTo>
                    <a:pt x="982420" y="1094740"/>
                  </a:lnTo>
                  <a:lnTo>
                    <a:pt x="982154" y="1107440"/>
                  </a:lnTo>
                  <a:lnTo>
                    <a:pt x="970089" y="1151890"/>
                  </a:lnTo>
                  <a:lnTo>
                    <a:pt x="952055" y="1162050"/>
                  </a:lnTo>
                  <a:lnTo>
                    <a:pt x="947737" y="1163320"/>
                  </a:lnTo>
                  <a:lnTo>
                    <a:pt x="1068968" y="1163320"/>
                  </a:lnTo>
                  <a:lnTo>
                    <a:pt x="1069189" y="1162050"/>
                  </a:lnTo>
                  <a:lnTo>
                    <a:pt x="1070038" y="1134110"/>
                  </a:lnTo>
                  <a:lnTo>
                    <a:pt x="1064555" y="1090930"/>
                  </a:lnTo>
                  <a:lnTo>
                    <a:pt x="1050940" y="1056640"/>
                  </a:lnTo>
                  <a:lnTo>
                    <a:pt x="1033538" y="1035050"/>
                  </a:lnTo>
                  <a:close/>
                </a:path>
                <a:path w="2080895" h="1283335">
                  <a:moveTo>
                    <a:pt x="675474" y="652780"/>
                  </a:moveTo>
                  <a:lnTo>
                    <a:pt x="420243" y="1035050"/>
                  </a:lnTo>
                  <a:lnTo>
                    <a:pt x="439771" y="1050290"/>
                  </a:lnTo>
                  <a:lnTo>
                    <a:pt x="459678" y="1065530"/>
                  </a:lnTo>
                  <a:lnTo>
                    <a:pt x="479948" y="1080770"/>
                  </a:lnTo>
                  <a:lnTo>
                    <a:pt x="500570" y="1094740"/>
                  </a:lnTo>
                  <a:lnTo>
                    <a:pt x="523659" y="1052830"/>
                  </a:lnTo>
                  <a:lnTo>
                    <a:pt x="552706" y="1033780"/>
                  </a:lnTo>
                  <a:lnTo>
                    <a:pt x="608576" y="991870"/>
                  </a:lnTo>
                  <a:lnTo>
                    <a:pt x="653753" y="953770"/>
                  </a:lnTo>
                  <a:lnTo>
                    <a:pt x="672804" y="933450"/>
                  </a:lnTo>
                  <a:lnTo>
                    <a:pt x="586485" y="933450"/>
                  </a:lnTo>
                  <a:lnTo>
                    <a:pt x="600754" y="909320"/>
                  </a:lnTo>
                  <a:lnTo>
                    <a:pt x="614110" y="886460"/>
                  </a:lnTo>
                  <a:lnTo>
                    <a:pt x="626582" y="864870"/>
                  </a:lnTo>
                  <a:lnTo>
                    <a:pt x="638200" y="843280"/>
                  </a:lnTo>
                  <a:lnTo>
                    <a:pt x="722757" y="688340"/>
                  </a:lnTo>
                  <a:lnTo>
                    <a:pt x="710618" y="680720"/>
                  </a:lnTo>
                  <a:lnTo>
                    <a:pt x="698687" y="671830"/>
                  </a:lnTo>
                  <a:lnTo>
                    <a:pt x="686970" y="662940"/>
                  </a:lnTo>
                  <a:lnTo>
                    <a:pt x="675474" y="652780"/>
                  </a:lnTo>
                  <a:close/>
                </a:path>
                <a:path w="2080895" h="1283335">
                  <a:moveTo>
                    <a:pt x="1051974" y="866140"/>
                  </a:moveTo>
                  <a:lnTo>
                    <a:pt x="919797" y="866140"/>
                  </a:lnTo>
                  <a:lnTo>
                    <a:pt x="931441" y="867410"/>
                  </a:lnTo>
                  <a:lnTo>
                    <a:pt x="943133" y="869950"/>
                  </a:lnTo>
                  <a:lnTo>
                    <a:pt x="966660" y="872490"/>
                  </a:lnTo>
                  <a:lnTo>
                    <a:pt x="970089" y="873760"/>
                  </a:lnTo>
                  <a:lnTo>
                    <a:pt x="973137" y="873760"/>
                  </a:lnTo>
                  <a:lnTo>
                    <a:pt x="982511" y="882650"/>
                  </a:lnTo>
                  <a:lnTo>
                    <a:pt x="986980" y="894080"/>
                  </a:lnTo>
                  <a:lnTo>
                    <a:pt x="989163" y="908050"/>
                  </a:lnTo>
                  <a:lnTo>
                    <a:pt x="989012" y="927100"/>
                  </a:lnTo>
                  <a:lnTo>
                    <a:pt x="986692" y="946150"/>
                  </a:lnTo>
                  <a:lnTo>
                    <a:pt x="982360" y="960120"/>
                  </a:lnTo>
                  <a:lnTo>
                    <a:pt x="975957" y="969010"/>
                  </a:lnTo>
                  <a:lnTo>
                    <a:pt x="967422" y="975360"/>
                  </a:lnTo>
                  <a:lnTo>
                    <a:pt x="964247" y="975360"/>
                  </a:lnTo>
                  <a:lnTo>
                    <a:pt x="960564" y="976630"/>
                  </a:lnTo>
                  <a:lnTo>
                    <a:pt x="1042156" y="976630"/>
                  </a:lnTo>
                  <a:lnTo>
                    <a:pt x="1043130" y="975360"/>
                  </a:lnTo>
                  <a:lnTo>
                    <a:pt x="1053161" y="944880"/>
                  </a:lnTo>
                  <a:lnTo>
                    <a:pt x="1055941" y="906780"/>
                  </a:lnTo>
                  <a:lnTo>
                    <a:pt x="1054947" y="887730"/>
                  </a:lnTo>
                  <a:lnTo>
                    <a:pt x="1052750" y="869950"/>
                  </a:lnTo>
                  <a:lnTo>
                    <a:pt x="1051974" y="866140"/>
                  </a:lnTo>
                  <a:close/>
                </a:path>
                <a:path w="2080895" h="1283335">
                  <a:moveTo>
                    <a:pt x="549871" y="514350"/>
                  </a:moveTo>
                  <a:lnTo>
                    <a:pt x="476186" y="575310"/>
                  </a:lnTo>
                  <a:lnTo>
                    <a:pt x="485202" y="588010"/>
                  </a:lnTo>
                  <a:lnTo>
                    <a:pt x="494480" y="601980"/>
                  </a:lnTo>
                  <a:lnTo>
                    <a:pt x="504025" y="614680"/>
                  </a:lnTo>
                  <a:lnTo>
                    <a:pt x="513841" y="626110"/>
                  </a:lnTo>
                  <a:lnTo>
                    <a:pt x="262496" y="875030"/>
                  </a:lnTo>
                  <a:lnTo>
                    <a:pt x="278371" y="894080"/>
                  </a:lnTo>
                  <a:lnTo>
                    <a:pt x="294689" y="913130"/>
                  </a:lnTo>
                  <a:lnTo>
                    <a:pt x="311432" y="932180"/>
                  </a:lnTo>
                  <a:lnTo>
                    <a:pt x="328587" y="949960"/>
                  </a:lnTo>
                  <a:lnTo>
                    <a:pt x="558584" y="678180"/>
                  </a:lnTo>
                  <a:lnTo>
                    <a:pt x="633504" y="678180"/>
                  </a:lnTo>
                  <a:lnTo>
                    <a:pt x="660285" y="640080"/>
                  </a:lnTo>
                  <a:lnTo>
                    <a:pt x="629719" y="612140"/>
                  </a:lnTo>
                  <a:lnTo>
                    <a:pt x="601064" y="580390"/>
                  </a:lnTo>
                  <a:lnTo>
                    <a:pt x="574416" y="548640"/>
                  </a:lnTo>
                  <a:lnTo>
                    <a:pt x="549871" y="514350"/>
                  </a:lnTo>
                  <a:close/>
                </a:path>
                <a:path w="2080895" h="1283335">
                  <a:moveTo>
                    <a:pt x="777430" y="721360"/>
                  </a:moveTo>
                  <a:lnTo>
                    <a:pt x="753973" y="775970"/>
                  </a:lnTo>
                  <a:lnTo>
                    <a:pt x="708740" y="822960"/>
                  </a:lnTo>
                  <a:lnTo>
                    <a:pt x="660755" y="867410"/>
                  </a:lnTo>
                  <a:lnTo>
                    <a:pt x="645445" y="881380"/>
                  </a:lnTo>
                  <a:lnTo>
                    <a:pt x="628083" y="896620"/>
                  </a:lnTo>
                  <a:lnTo>
                    <a:pt x="608490" y="914400"/>
                  </a:lnTo>
                  <a:lnTo>
                    <a:pt x="586485" y="933450"/>
                  </a:lnTo>
                  <a:lnTo>
                    <a:pt x="672804" y="933450"/>
                  </a:lnTo>
                  <a:lnTo>
                    <a:pt x="689489" y="914400"/>
                  </a:lnTo>
                  <a:lnTo>
                    <a:pt x="707212" y="891540"/>
                  </a:lnTo>
                  <a:lnTo>
                    <a:pt x="783424" y="891540"/>
                  </a:lnTo>
                  <a:lnTo>
                    <a:pt x="831024" y="746760"/>
                  </a:lnTo>
                  <a:lnTo>
                    <a:pt x="817381" y="740410"/>
                  </a:lnTo>
                  <a:lnTo>
                    <a:pt x="803894" y="735330"/>
                  </a:lnTo>
                  <a:lnTo>
                    <a:pt x="790573" y="727710"/>
                  </a:lnTo>
                  <a:lnTo>
                    <a:pt x="777430" y="721360"/>
                  </a:lnTo>
                  <a:close/>
                </a:path>
                <a:path w="2080895" h="1283335">
                  <a:moveTo>
                    <a:pt x="633504" y="678180"/>
                  </a:moveTo>
                  <a:lnTo>
                    <a:pt x="558584" y="678180"/>
                  </a:lnTo>
                  <a:lnTo>
                    <a:pt x="569396" y="688340"/>
                  </a:lnTo>
                  <a:lnTo>
                    <a:pt x="580434" y="699770"/>
                  </a:lnTo>
                  <a:lnTo>
                    <a:pt x="591691" y="709930"/>
                  </a:lnTo>
                  <a:lnTo>
                    <a:pt x="603161" y="720090"/>
                  </a:lnTo>
                  <a:lnTo>
                    <a:pt x="631718" y="680720"/>
                  </a:lnTo>
                  <a:lnTo>
                    <a:pt x="633504" y="678180"/>
                  </a:lnTo>
                  <a:close/>
                </a:path>
                <a:path w="2080895" h="1283335">
                  <a:moveTo>
                    <a:pt x="419915" y="378460"/>
                  </a:moveTo>
                  <a:lnTo>
                    <a:pt x="398209" y="378460"/>
                  </a:lnTo>
                  <a:lnTo>
                    <a:pt x="374662" y="381000"/>
                  </a:lnTo>
                  <a:lnTo>
                    <a:pt x="321706" y="391160"/>
                  </a:lnTo>
                  <a:lnTo>
                    <a:pt x="261073" y="411480"/>
                  </a:lnTo>
                  <a:lnTo>
                    <a:pt x="217343" y="430530"/>
                  </a:lnTo>
                  <a:lnTo>
                    <a:pt x="179308" y="453390"/>
                  </a:lnTo>
                  <a:lnTo>
                    <a:pt x="147431" y="478790"/>
                  </a:lnTo>
                  <a:lnTo>
                    <a:pt x="122173" y="509270"/>
                  </a:lnTo>
                  <a:lnTo>
                    <a:pt x="96388" y="576580"/>
                  </a:lnTo>
                  <a:lnTo>
                    <a:pt x="97572" y="609600"/>
                  </a:lnTo>
                  <a:lnTo>
                    <a:pt x="127387" y="673100"/>
                  </a:lnTo>
                  <a:lnTo>
                    <a:pt x="182659" y="707390"/>
                  </a:lnTo>
                  <a:lnTo>
                    <a:pt x="217970" y="711200"/>
                  </a:lnTo>
                  <a:lnTo>
                    <a:pt x="255272" y="706120"/>
                  </a:lnTo>
                  <a:lnTo>
                    <a:pt x="292847" y="693420"/>
                  </a:lnTo>
                  <a:lnTo>
                    <a:pt x="330753" y="673100"/>
                  </a:lnTo>
                  <a:lnTo>
                    <a:pt x="369049" y="645160"/>
                  </a:lnTo>
                  <a:lnTo>
                    <a:pt x="210323" y="622300"/>
                  </a:lnTo>
                  <a:lnTo>
                    <a:pt x="198621" y="618490"/>
                  </a:lnTo>
                  <a:lnTo>
                    <a:pt x="189548" y="612140"/>
                  </a:lnTo>
                  <a:lnTo>
                    <a:pt x="183159" y="603250"/>
                  </a:lnTo>
                  <a:lnTo>
                    <a:pt x="179691" y="590550"/>
                  </a:lnTo>
                  <a:lnTo>
                    <a:pt x="180813" y="577850"/>
                  </a:lnTo>
                  <a:lnTo>
                    <a:pt x="211937" y="537210"/>
                  </a:lnTo>
                  <a:lnTo>
                    <a:pt x="259144" y="505460"/>
                  </a:lnTo>
                  <a:lnTo>
                    <a:pt x="325654" y="472440"/>
                  </a:lnTo>
                  <a:lnTo>
                    <a:pt x="377796" y="450850"/>
                  </a:lnTo>
                  <a:lnTo>
                    <a:pt x="395211" y="447040"/>
                  </a:lnTo>
                  <a:lnTo>
                    <a:pt x="509688" y="447040"/>
                  </a:lnTo>
                  <a:lnTo>
                    <a:pt x="510363" y="436880"/>
                  </a:lnTo>
                  <a:lnTo>
                    <a:pt x="486565" y="393700"/>
                  </a:lnTo>
                  <a:lnTo>
                    <a:pt x="439817" y="379730"/>
                  </a:lnTo>
                  <a:lnTo>
                    <a:pt x="419915" y="378460"/>
                  </a:lnTo>
                  <a:close/>
                </a:path>
                <a:path w="2080895" h="1283335">
                  <a:moveTo>
                    <a:pt x="509688" y="447040"/>
                  </a:moveTo>
                  <a:lnTo>
                    <a:pt x="408352" y="447040"/>
                  </a:lnTo>
                  <a:lnTo>
                    <a:pt x="418817" y="448310"/>
                  </a:lnTo>
                  <a:lnTo>
                    <a:pt x="426658" y="452120"/>
                  </a:lnTo>
                  <a:lnTo>
                    <a:pt x="431927" y="459740"/>
                  </a:lnTo>
                  <a:lnTo>
                    <a:pt x="434049" y="468630"/>
                  </a:lnTo>
                  <a:lnTo>
                    <a:pt x="432439" y="478790"/>
                  </a:lnTo>
                  <a:lnTo>
                    <a:pt x="404158" y="515620"/>
                  </a:lnTo>
                  <a:lnTo>
                    <a:pt x="357043" y="552450"/>
                  </a:lnTo>
                  <a:lnTo>
                    <a:pt x="323875" y="574040"/>
                  </a:lnTo>
                  <a:lnTo>
                    <a:pt x="264883" y="608330"/>
                  </a:lnTo>
                  <a:lnTo>
                    <a:pt x="224599" y="622300"/>
                  </a:lnTo>
                  <a:lnTo>
                    <a:pt x="395198" y="622300"/>
                  </a:lnTo>
                  <a:lnTo>
                    <a:pt x="436465" y="581660"/>
                  </a:lnTo>
                  <a:lnTo>
                    <a:pt x="462655" y="549910"/>
                  </a:lnTo>
                  <a:lnTo>
                    <a:pt x="484250" y="516890"/>
                  </a:lnTo>
                  <a:lnTo>
                    <a:pt x="508760" y="461010"/>
                  </a:lnTo>
                  <a:lnTo>
                    <a:pt x="509688" y="447040"/>
                  </a:lnTo>
                  <a:close/>
                </a:path>
                <a:path w="2080895" h="1283335">
                  <a:moveTo>
                    <a:pt x="443392" y="260350"/>
                  </a:moveTo>
                  <a:lnTo>
                    <a:pt x="354876" y="260350"/>
                  </a:lnTo>
                  <a:lnTo>
                    <a:pt x="355447" y="262889"/>
                  </a:lnTo>
                  <a:lnTo>
                    <a:pt x="20561" y="339089"/>
                  </a:lnTo>
                  <a:lnTo>
                    <a:pt x="24903" y="361950"/>
                  </a:lnTo>
                  <a:lnTo>
                    <a:pt x="29660" y="383539"/>
                  </a:lnTo>
                  <a:lnTo>
                    <a:pt x="34827" y="406400"/>
                  </a:lnTo>
                  <a:lnTo>
                    <a:pt x="40398" y="427989"/>
                  </a:lnTo>
                  <a:lnTo>
                    <a:pt x="451891" y="295910"/>
                  </a:lnTo>
                  <a:lnTo>
                    <a:pt x="447090" y="276860"/>
                  </a:lnTo>
                  <a:lnTo>
                    <a:pt x="443392" y="260350"/>
                  </a:lnTo>
                  <a:close/>
                </a:path>
                <a:path w="2080895" h="1283335">
                  <a:moveTo>
                    <a:pt x="4216" y="0"/>
                  </a:moveTo>
                  <a:lnTo>
                    <a:pt x="2723" y="19050"/>
                  </a:lnTo>
                  <a:lnTo>
                    <a:pt x="1522" y="38100"/>
                  </a:lnTo>
                  <a:lnTo>
                    <a:pt x="614" y="58420"/>
                  </a:lnTo>
                  <a:lnTo>
                    <a:pt x="0" y="77470"/>
                  </a:lnTo>
                  <a:lnTo>
                    <a:pt x="341630" y="87630"/>
                  </a:lnTo>
                  <a:lnTo>
                    <a:pt x="341566" y="90170"/>
                  </a:lnTo>
                  <a:lnTo>
                    <a:pt x="243567" y="105410"/>
                  </a:lnTo>
                  <a:lnTo>
                    <a:pt x="145903" y="123189"/>
                  </a:lnTo>
                  <a:lnTo>
                    <a:pt x="48837" y="146050"/>
                  </a:lnTo>
                  <a:lnTo>
                    <a:pt x="609" y="158750"/>
                  </a:lnTo>
                  <a:lnTo>
                    <a:pt x="1829" y="184150"/>
                  </a:lnTo>
                  <a:lnTo>
                    <a:pt x="5717" y="233680"/>
                  </a:lnTo>
                  <a:lnTo>
                    <a:pt x="57950" y="261620"/>
                  </a:lnTo>
                  <a:lnTo>
                    <a:pt x="107530" y="264160"/>
                  </a:lnTo>
                  <a:lnTo>
                    <a:pt x="157107" y="265430"/>
                  </a:lnTo>
                  <a:lnTo>
                    <a:pt x="206657" y="265430"/>
                  </a:lnTo>
                  <a:lnTo>
                    <a:pt x="305567" y="262889"/>
                  </a:lnTo>
                  <a:lnTo>
                    <a:pt x="354876" y="260350"/>
                  </a:lnTo>
                  <a:lnTo>
                    <a:pt x="443392" y="260350"/>
                  </a:lnTo>
                  <a:lnTo>
                    <a:pt x="442823" y="257810"/>
                  </a:lnTo>
                  <a:lnTo>
                    <a:pt x="439089" y="237489"/>
                  </a:lnTo>
                  <a:lnTo>
                    <a:pt x="436489" y="220980"/>
                  </a:lnTo>
                  <a:lnTo>
                    <a:pt x="287821" y="220980"/>
                  </a:lnTo>
                  <a:lnTo>
                    <a:pt x="238366" y="219710"/>
                  </a:lnTo>
                  <a:lnTo>
                    <a:pt x="139457" y="214630"/>
                  </a:lnTo>
                  <a:lnTo>
                    <a:pt x="90055" y="209550"/>
                  </a:lnTo>
                  <a:lnTo>
                    <a:pt x="185754" y="181610"/>
                  </a:lnTo>
                  <a:lnTo>
                    <a:pt x="233940" y="168910"/>
                  </a:lnTo>
                  <a:lnTo>
                    <a:pt x="282308" y="157480"/>
                  </a:lnTo>
                  <a:lnTo>
                    <a:pt x="330825" y="147320"/>
                  </a:lnTo>
                  <a:lnTo>
                    <a:pt x="428180" y="129539"/>
                  </a:lnTo>
                  <a:lnTo>
                    <a:pt x="427882" y="107950"/>
                  </a:lnTo>
                  <a:lnTo>
                    <a:pt x="428185" y="86360"/>
                  </a:lnTo>
                  <a:lnTo>
                    <a:pt x="429085" y="64770"/>
                  </a:lnTo>
                  <a:lnTo>
                    <a:pt x="430580" y="44450"/>
                  </a:lnTo>
                  <a:lnTo>
                    <a:pt x="4216" y="0"/>
                  </a:lnTo>
                  <a:close/>
                </a:path>
                <a:path w="2080895" h="1283335">
                  <a:moveTo>
                    <a:pt x="435889" y="217170"/>
                  </a:moveTo>
                  <a:lnTo>
                    <a:pt x="386608" y="219710"/>
                  </a:lnTo>
                  <a:lnTo>
                    <a:pt x="337244" y="220980"/>
                  </a:lnTo>
                  <a:lnTo>
                    <a:pt x="436489" y="220980"/>
                  </a:lnTo>
                  <a:lnTo>
                    <a:pt x="435889" y="217170"/>
                  </a:lnTo>
                  <a:close/>
                </a:path>
                <a:path w="2080895" h="1283335">
                  <a:moveTo>
                    <a:pt x="1361630" y="687197"/>
                  </a:moveTo>
                  <a:lnTo>
                    <a:pt x="1350317" y="694817"/>
                  </a:lnTo>
                  <a:lnTo>
                    <a:pt x="1338849" y="701167"/>
                  </a:lnTo>
                  <a:lnTo>
                    <a:pt x="1327215" y="708787"/>
                  </a:lnTo>
                  <a:lnTo>
                    <a:pt x="1315402" y="715137"/>
                  </a:lnTo>
                  <a:lnTo>
                    <a:pt x="1572323" y="1282827"/>
                  </a:lnTo>
                  <a:lnTo>
                    <a:pt x="1596294" y="1270127"/>
                  </a:lnTo>
                  <a:lnTo>
                    <a:pt x="1619980" y="1254887"/>
                  </a:lnTo>
                  <a:lnTo>
                    <a:pt x="1643332" y="1240917"/>
                  </a:lnTo>
                  <a:lnTo>
                    <a:pt x="1666303" y="1224407"/>
                  </a:lnTo>
                  <a:lnTo>
                    <a:pt x="1564957" y="1044067"/>
                  </a:lnTo>
                  <a:lnTo>
                    <a:pt x="1664275" y="1044067"/>
                  </a:lnTo>
                  <a:lnTo>
                    <a:pt x="1679702" y="1026287"/>
                  </a:lnTo>
                  <a:lnTo>
                    <a:pt x="1691290" y="1000887"/>
                  </a:lnTo>
                  <a:lnTo>
                    <a:pt x="1692820" y="990727"/>
                  </a:lnTo>
                  <a:lnTo>
                    <a:pt x="1566334" y="990727"/>
                  </a:lnTo>
                  <a:lnTo>
                    <a:pt x="1549064" y="985647"/>
                  </a:lnTo>
                  <a:lnTo>
                    <a:pt x="1520459" y="960247"/>
                  </a:lnTo>
                  <a:lnTo>
                    <a:pt x="1491170" y="911987"/>
                  </a:lnTo>
                  <a:lnTo>
                    <a:pt x="1457515" y="852297"/>
                  </a:lnTo>
                  <a:lnTo>
                    <a:pt x="1435639" y="806577"/>
                  </a:lnTo>
                  <a:lnTo>
                    <a:pt x="1425948" y="760857"/>
                  </a:lnTo>
                  <a:lnTo>
                    <a:pt x="1426940" y="750697"/>
                  </a:lnTo>
                  <a:lnTo>
                    <a:pt x="1428712" y="745617"/>
                  </a:lnTo>
                  <a:lnTo>
                    <a:pt x="1394396" y="745617"/>
                  </a:lnTo>
                  <a:lnTo>
                    <a:pt x="1361630" y="687197"/>
                  </a:lnTo>
                  <a:close/>
                </a:path>
                <a:path w="2080895" h="1283335">
                  <a:moveTo>
                    <a:pt x="1155763" y="774827"/>
                  </a:moveTo>
                  <a:lnTo>
                    <a:pt x="1141261" y="778637"/>
                  </a:lnTo>
                  <a:lnTo>
                    <a:pt x="1126712" y="781177"/>
                  </a:lnTo>
                  <a:lnTo>
                    <a:pt x="1112115" y="782447"/>
                  </a:lnTo>
                  <a:lnTo>
                    <a:pt x="1097470" y="784987"/>
                  </a:lnTo>
                  <a:lnTo>
                    <a:pt x="1137094" y="1257427"/>
                  </a:lnTo>
                  <a:lnTo>
                    <a:pt x="1162020" y="1254887"/>
                  </a:lnTo>
                  <a:lnTo>
                    <a:pt x="1211585" y="1247267"/>
                  </a:lnTo>
                  <a:lnTo>
                    <a:pt x="1236154" y="1242187"/>
                  </a:lnTo>
                  <a:lnTo>
                    <a:pt x="1227772" y="1193927"/>
                  </a:lnTo>
                  <a:lnTo>
                    <a:pt x="1237950" y="1157097"/>
                  </a:lnTo>
                  <a:lnTo>
                    <a:pt x="1246901" y="1121537"/>
                  </a:lnTo>
                  <a:lnTo>
                    <a:pt x="1254829" y="1084707"/>
                  </a:lnTo>
                  <a:lnTo>
                    <a:pt x="1259975" y="1058037"/>
                  </a:lnTo>
                  <a:lnTo>
                    <a:pt x="1202118" y="1058037"/>
                  </a:lnTo>
                  <a:lnTo>
                    <a:pt x="1198318" y="1030097"/>
                  </a:lnTo>
                  <a:lnTo>
                    <a:pt x="1194387" y="1003427"/>
                  </a:lnTo>
                  <a:lnTo>
                    <a:pt x="1190384" y="976757"/>
                  </a:lnTo>
                  <a:lnTo>
                    <a:pt x="1186370" y="952627"/>
                  </a:lnTo>
                  <a:lnTo>
                    <a:pt x="1178677" y="908177"/>
                  </a:lnTo>
                  <a:lnTo>
                    <a:pt x="1171019" y="863727"/>
                  </a:lnTo>
                  <a:lnTo>
                    <a:pt x="1155763" y="774827"/>
                  </a:lnTo>
                  <a:close/>
                </a:path>
                <a:path w="2080895" h="1283335">
                  <a:moveTo>
                    <a:pt x="1345427" y="936117"/>
                  </a:moveTo>
                  <a:lnTo>
                    <a:pt x="1267904" y="936117"/>
                  </a:lnTo>
                  <a:lnTo>
                    <a:pt x="1274909" y="966597"/>
                  </a:lnTo>
                  <a:lnTo>
                    <a:pt x="1282033" y="994537"/>
                  </a:lnTo>
                  <a:lnTo>
                    <a:pt x="1289300" y="1023747"/>
                  </a:lnTo>
                  <a:lnTo>
                    <a:pt x="1296733" y="1051687"/>
                  </a:lnTo>
                  <a:lnTo>
                    <a:pt x="1307760" y="1092327"/>
                  </a:lnTo>
                  <a:lnTo>
                    <a:pt x="1318752" y="1132967"/>
                  </a:lnTo>
                  <a:lnTo>
                    <a:pt x="1340675" y="1214247"/>
                  </a:lnTo>
                  <a:lnTo>
                    <a:pt x="1411041" y="1187577"/>
                  </a:lnTo>
                  <a:lnTo>
                    <a:pt x="1434020" y="1177417"/>
                  </a:lnTo>
                  <a:lnTo>
                    <a:pt x="1345427" y="936117"/>
                  </a:lnTo>
                  <a:close/>
                </a:path>
                <a:path w="2080895" h="1283335">
                  <a:moveTo>
                    <a:pt x="1664275" y="1044067"/>
                  </a:moveTo>
                  <a:lnTo>
                    <a:pt x="1564957" y="1044067"/>
                  </a:lnTo>
                  <a:lnTo>
                    <a:pt x="1589621" y="1059307"/>
                  </a:lnTo>
                  <a:lnTo>
                    <a:pt x="1614058" y="1064387"/>
                  </a:lnTo>
                  <a:lnTo>
                    <a:pt x="1637948" y="1060577"/>
                  </a:lnTo>
                  <a:lnTo>
                    <a:pt x="1660969" y="1047877"/>
                  </a:lnTo>
                  <a:lnTo>
                    <a:pt x="1664275" y="1044067"/>
                  </a:lnTo>
                  <a:close/>
                </a:path>
                <a:path w="2080895" h="1283335">
                  <a:moveTo>
                    <a:pt x="1272222" y="736727"/>
                  </a:moveTo>
                  <a:lnTo>
                    <a:pt x="1258700" y="743077"/>
                  </a:lnTo>
                  <a:lnTo>
                    <a:pt x="1217231" y="758317"/>
                  </a:lnTo>
                  <a:lnTo>
                    <a:pt x="1221212" y="773557"/>
                  </a:lnTo>
                  <a:lnTo>
                    <a:pt x="1229125" y="802767"/>
                  </a:lnTo>
                  <a:lnTo>
                    <a:pt x="1233106" y="816737"/>
                  </a:lnTo>
                  <a:lnTo>
                    <a:pt x="1230770" y="851027"/>
                  </a:lnTo>
                  <a:lnTo>
                    <a:pt x="1227661" y="885317"/>
                  </a:lnTo>
                  <a:lnTo>
                    <a:pt x="1223623" y="919607"/>
                  </a:lnTo>
                  <a:lnTo>
                    <a:pt x="1218501" y="953897"/>
                  </a:lnTo>
                  <a:lnTo>
                    <a:pt x="1215120" y="975487"/>
                  </a:lnTo>
                  <a:lnTo>
                    <a:pt x="1207214" y="1027557"/>
                  </a:lnTo>
                  <a:lnTo>
                    <a:pt x="1202118" y="1058037"/>
                  </a:lnTo>
                  <a:lnTo>
                    <a:pt x="1259975" y="1058037"/>
                  </a:lnTo>
                  <a:lnTo>
                    <a:pt x="1261935" y="1047877"/>
                  </a:lnTo>
                  <a:lnTo>
                    <a:pt x="1265689" y="1022477"/>
                  </a:lnTo>
                  <a:lnTo>
                    <a:pt x="1267872" y="995807"/>
                  </a:lnTo>
                  <a:lnTo>
                    <a:pt x="1268456" y="971677"/>
                  </a:lnTo>
                  <a:lnTo>
                    <a:pt x="1268354" y="956437"/>
                  </a:lnTo>
                  <a:lnTo>
                    <a:pt x="1267904" y="936117"/>
                  </a:lnTo>
                  <a:lnTo>
                    <a:pt x="1345427" y="936117"/>
                  </a:lnTo>
                  <a:lnTo>
                    <a:pt x="1272222" y="736727"/>
                  </a:lnTo>
                  <a:close/>
                </a:path>
                <a:path w="2080895" h="1283335">
                  <a:moveTo>
                    <a:pt x="1505013" y="551307"/>
                  </a:moveTo>
                  <a:lnTo>
                    <a:pt x="1495270" y="562737"/>
                  </a:lnTo>
                  <a:lnTo>
                    <a:pt x="1485265" y="575437"/>
                  </a:lnTo>
                  <a:lnTo>
                    <a:pt x="1474974" y="586867"/>
                  </a:lnTo>
                  <a:lnTo>
                    <a:pt x="1503275" y="630047"/>
                  </a:lnTo>
                  <a:lnTo>
                    <a:pt x="1542926" y="660527"/>
                  </a:lnTo>
                  <a:lnTo>
                    <a:pt x="1583311" y="691007"/>
                  </a:lnTo>
                  <a:lnTo>
                    <a:pt x="1624417" y="718947"/>
                  </a:lnTo>
                  <a:lnTo>
                    <a:pt x="1666232" y="746887"/>
                  </a:lnTo>
                  <a:lnTo>
                    <a:pt x="1708740" y="773557"/>
                  </a:lnTo>
                  <a:lnTo>
                    <a:pt x="1795784" y="824357"/>
                  </a:lnTo>
                  <a:lnTo>
                    <a:pt x="1840293" y="847217"/>
                  </a:lnTo>
                  <a:lnTo>
                    <a:pt x="1847760" y="857377"/>
                  </a:lnTo>
                  <a:lnTo>
                    <a:pt x="1853739" y="868807"/>
                  </a:lnTo>
                  <a:lnTo>
                    <a:pt x="1858170" y="877697"/>
                  </a:lnTo>
                  <a:lnTo>
                    <a:pt x="1860994" y="887857"/>
                  </a:lnTo>
                  <a:lnTo>
                    <a:pt x="1861554" y="896747"/>
                  </a:lnTo>
                  <a:lnTo>
                    <a:pt x="1859184" y="908177"/>
                  </a:lnTo>
                  <a:lnTo>
                    <a:pt x="1837330" y="939927"/>
                  </a:lnTo>
                  <a:lnTo>
                    <a:pt x="1818245" y="956437"/>
                  </a:lnTo>
                  <a:lnTo>
                    <a:pt x="1807273" y="965327"/>
                  </a:lnTo>
                  <a:lnTo>
                    <a:pt x="1875599" y="1041527"/>
                  </a:lnTo>
                  <a:lnTo>
                    <a:pt x="1887168" y="1031367"/>
                  </a:lnTo>
                  <a:lnTo>
                    <a:pt x="1897665" y="1022477"/>
                  </a:lnTo>
                  <a:lnTo>
                    <a:pt x="1928985" y="985647"/>
                  </a:lnTo>
                  <a:lnTo>
                    <a:pt x="1945157" y="948817"/>
                  </a:lnTo>
                  <a:lnTo>
                    <a:pt x="1947862" y="931037"/>
                  </a:lnTo>
                  <a:lnTo>
                    <a:pt x="1947552" y="914527"/>
                  </a:lnTo>
                  <a:lnTo>
                    <a:pt x="1932622" y="864997"/>
                  </a:lnTo>
                  <a:lnTo>
                    <a:pt x="1908841" y="825627"/>
                  </a:lnTo>
                  <a:lnTo>
                    <a:pt x="1870392" y="772287"/>
                  </a:lnTo>
                  <a:lnTo>
                    <a:pt x="1839754" y="734187"/>
                  </a:lnTo>
                  <a:lnTo>
                    <a:pt x="1808318" y="696087"/>
                  </a:lnTo>
                  <a:lnTo>
                    <a:pt x="1804988" y="692277"/>
                  </a:lnTo>
                  <a:lnTo>
                    <a:pt x="1730311" y="692277"/>
                  </a:lnTo>
                  <a:lnTo>
                    <a:pt x="1638168" y="638937"/>
                  </a:lnTo>
                  <a:lnTo>
                    <a:pt x="1593133" y="610997"/>
                  </a:lnTo>
                  <a:lnTo>
                    <a:pt x="1548756" y="581787"/>
                  </a:lnTo>
                  <a:lnTo>
                    <a:pt x="1505013" y="551307"/>
                  </a:lnTo>
                  <a:close/>
                </a:path>
                <a:path w="2080895" h="1283335">
                  <a:moveTo>
                    <a:pt x="1565469" y="735457"/>
                  </a:moveTo>
                  <a:lnTo>
                    <a:pt x="1450994" y="735457"/>
                  </a:lnTo>
                  <a:lnTo>
                    <a:pt x="1473993" y="749427"/>
                  </a:lnTo>
                  <a:lnTo>
                    <a:pt x="1503136" y="779907"/>
                  </a:lnTo>
                  <a:lnTo>
                    <a:pt x="1538541" y="826897"/>
                  </a:lnTo>
                  <a:lnTo>
                    <a:pt x="1563000" y="863727"/>
                  </a:lnTo>
                  <a:lnTo>
                    <a:pt x="1593155" y="920877"/>
                  </a:lnTo>
                  <a:lnTo>
                    <a:pt x="1599570" y="955167"/>
                  </a:lnTo>
                  <a:lnTo>
                    <a:pt x="1598088" y="967867"/>
                  </a:lnTo>
                  <a:lnTo>
                    <a:pt x="1566334" y="990727"/>
                  </a:lnTo>
                  <a:lnTo>
                    <a:pt x="1692820" y="990727"/>
                  </a:lnTo>
                  <a:lnTo>
                    <a:pt x="1695688" y="971677"/>
                  </a:lnTo>
                  <a:lnTo>
                    <a:pt x="1692846" y="937387"/>
                  </a:lnTo>
                  <a:lnTo>
                    <a:pt x="1682083" y="900557"/>
                  </a:lnTo>
                  <a:lnTo>
                    <a:pt x="1662842" y="861187"/>
                  </a:lnTo>
                  <a:lnTo>
                    <a:pt x="1635553" y="819277"/>
                  </a:lnTo>
                  <a:lnTo>
                    <a:pt x="1600644" y="774827"/>
                  </a:lnTo>
                  <a:lnTo>
                    <a:pt x="1565469" y="735457"/>
                  </a:lnTo>
                  <a:close/>
                </a:path>
                <a:path w="2080895" h="1283335">
                  <a:moveTo>
                    <a:pt x="1429416" y="640207"/>
                  </a:moveTo>
                  <a:lnTo>
                    <a:pt x="1412378" y="640207"/>
                  </a:lnTo>
                  <a:lnTo>
                    <a:pt x="1398460" y="647827"/>
                  </a:lnTo>
                  <a:lnTo>
                    <a:pt x="1387592" y="661797"/>
                  </a:lnTo>
                  <a:lnTo>
                    <a:pt x="1383426" y="683387"/>
                  </a:lnTo>
                  <a:lnTo>
                    <a:pt x="1385762" y="711327"/>
                  </a:lnTo>
                  <a:lnTo>
                    <a:pt x="1394396" y="745617"/>
                  </a:lnTo>
                  <a:lnTo>
                    <a:pt x="1428712" y="745617"/>
                  </a:lnTo>
                  <a:lnTo>
                    <a:pt x="1429599" y="743077"/>
                  </a:lnTo>
                  <a:lnTo>
                    <a:pt x="1434020" y="737997"/>
                  </a:lnTo>
                  <a:lnTo>
                    <a:pt x="1450994" y="735457"/>
                  </a:lnTo>
                  <a:lnTo>
                    <a:pt x="1565469" y="735457"/>
                  </a:lnTo>
                  <a:lnTo>
                    <a:pt x="1532604" y="702437"/>
                  </a:lnTo>
                  <a:lnTo>
                    <a:pt x="1502167" y="677037"/>
                  </a:lnTo>
                  <a:lnTo>
                    <a:pt x="1474279" y="659257"/>
                  </a:lnTo>
                  <a:lnTo>
                    <a:pt x="1449931" y="646557"/>
                  </a:lnTo>
                  <a:lnTo>
                    <a:pt x="1429416" y="640207"/>
                  </a:lnTo>
                  <a:close/>
                </a:path>
                <a:path w="2080895" h="1283335">
                  <a:moveTo>
                    <a:pt x="1569275" y="452247"/>
                  </a:moveTo>
                  <a:lnTo>
                    <a:pt x="1564155" y="461137"/>
                  </a:lnTo>
                  <a:lnTo>
                    <a:pt x="1558893" y="470027"/>
                  </a:lnTo>
                  <a:lnTo>
                    <a:pt x="1553487" y="480187"/>
                  </a:lnTo>
                  <a:lnTo>
                    <a:pt x="1547939" y="489077"/>
                  </a:lnTo>
                  <a:lnTo>
                    <a:pt x="1585962" y="527177"/>
                  </a:lnTo>
                  <a:lnTo>
                    <a:pt x="1623308" y="567817"/>
                  </a:lnTo>
                  <a:lnTo>
                    <a:pt x="1659880" y="607187"/>
                  </a:lnTo>
                  <a:lnTo>
                    <a:pt x="1695580" y="649097"/>
                  </a:lnTo>
                  <a:lnTo>
                    <a:pt x="1730311" y="692277"/>
                  </a:lnTo>
                  <a:lnTo>
                    <a:pt x="1804988" y="692277"/>
                  </a:lnTo>
                  <a:lnTo>
                    <a:pt x="1776125" y="659257"/>
                  </a:lnTo>
                  <a:lnTo>
                    <a:pt x="1743214" y="622427"/>
                  </a:lnTo>
                  <a:lnTo>
                    <a:pt x="1709624" y="586867"/>
                  </a:lnTo>
                  <a:lnTo>
                    <a:pt x="1675395" y="551307"/>
                  </a:lnTo>
                  <a:lnTo>
                    <a:pt x="1640568" y="517017"/>
                  </a:lnTo>
                  <a:lnTo>
                    <a:pt x="1605181" y="483997"/>
                  </a:lnTo>
                  <a:lnTo>
                    <a:pt x="1569275" y="452247"/>
                  </a:lnTo>
                  <a:close/>
                </a:path>
                <a:path w="2080895" h="1283335">
                  <a:moveTo>
                    <a:pt x="1713948" y="302387"/>
                  </a:moveTo>
                  <a:lnTo>
                    <a:pt x="1650158" y="312547"/>
                  </a:lnTo>
                  <a:lnTo>
                    <a:pt x="1612788" y="335407"/>
                  </a:lnTo>
                  <a:lnTo>
                    <a:pt x="1600134" y="370967"/>
                  </a:lnTo>
                  <a:lnTo>
                    <a:pt x="1604152" y="393827"/>
                  </a:lnTo>
                  <a:lnTo>
                    <a:pt x="1633156" y="447167"/>
                  </a:lnTo>
                  <a:lnTo>
                    <a:pt x="1686877" y="506857"/>
                  </a:lnTo>
                  <a:lnTo>
                    <a:pt x="1722167" y="536067"/>
                  </a:lnTo>
                  <a:lnTo>
                    <a:pt x="1763458" y="564007"/>
                  </a:lnTo>
                  <a:lnTo>
                    <a:pt x="1821259" y="594487"/>
                  </a:lnTo>
                  <a:lnTo>
                    <a:pt x="1875345" y="609727"/>
                  </a:lnTo>
                  <a:lnTo>
                    <a:pt x="1900807" y="612267"/>
                  </a:lnTo>
                  <a:lnTo>
                    <a:pt x="1924351" y="609727"/>
                  </a:lnTo>
                  <a:lnTo>
                    <a:pt x="1965261" y="597027"/>
                  </a:lnTo>
                  <a:lnTo>
                    <a:pt x="1997630" y="570357"/>
                  </a:lnTo>
                  <a:lnTo>
                    <a:pt x="2019998" y="528447"/>
                  </a:lnTo>
                  <a:lnTo>
                    <a:pt x="2021411" y="520827"/>
                  </a:lnTo>
                  <a:lnTo>
                    <a:pt x="1886686" y="520827"/>
                  </a:lnTo>
                  <a:lnTo>
                    <a:pt x="1870217" y="518287"/>
                  </a:lnTo>
                  <a:lnTo>
                    <a:pt x="1851963" y="513207"/>
                  </a:lnTo>
                  <a:lnTo>
                    <a:pt x="1831911" y="504317"/>
                  </a:lnTo>
                  <a:lnTo>
                    <a:pt x="1826831" y="501777"/>
                  </a:lnTo>
                  <a:lnTo>
                    <a:pt x="1820735" y="497967"/>
                  </a:lnTo>
                  <a:lnTo>
                    <a:pt x="1813877" y="494157"/>
                  </a:lnTo>
                  <a:lnTo>
                    <a:pt x="1826758" y="461137"/>
                  </a:lnTo>
                  <a:lnTo>
                    <a:pt x="1746948" y="461137"/>
                  </a:lnTo>
                  <a:lnTo>
                    <a:pt x="1713454" y="439547"/>
                  </a:lnTo>
                  <a:lnTo>
                    <a:pt x="1691401" y="419227"/>
                  </a:lnTo>
                  <a:lnTo>
                    <a:pt x="1680708" y="400177"/>
                  </a:lnTo>
                  <a:lnTo>
                    <a:pt x="1681289" y="382397"/>
                  </a:lnTo>
                  <a:lnTo>
                    <a:pt x="1691459" y="369697"/>
                  </a:lnTo>
                  <a:lnTo>
                    <a:pt x="1710642" y="364617"/>
                  </a:lnTo>
                  <a:lnTo>
                    <a:pt x="1856465" y="364617"/>
                  </a:lnTo>
                  <a:lnTo>
                    <a:pt x="1866074" y="323977"/>
                  </a:lnTo>
                  <a:lnTo>
                    <a:pt x="1807777" y="311277"/>
                  </a:lnTo>
                  <a:lnTo>
                    <a:pt x="1757076" y="303657"/>
                  </a:lnTo>
                  <a:lnTo>
                    <a:pt x="1713948" y="302387"/>
                  </a:lnTo>
                  <a:close/>
                </a:path>
                <a:path w="2080895" h="1283335">
                  <a:moveTo>
                    <a:pt x="1917636" y="340487"/>
                  </a:moveTo>
                  <a:lnTo>
                    <a:pt x="1911278" y="358267"/>
                  </a:lnTo>
                  <a:lnTo>
                    <a:pt x="1904587" y="377317"/>
                  </a:lnTo>
                  <a:lnTo>
                    <a:pt x="1897562" y="395097"/>
                  </a:lnTo>
                  <a:lnTo>
                    <a:pt x="1890204" y="412877"/>
                  </a:lnTo>
                  <a:lnTo>
                    <a:pt x="1916376" y="430657"/>
                  </a:lnTo>
                  <a:lnTo>
                    <a:pt x="1933082" y="448437"/>
                  </a:lnTo>
                  <a:lnTo>
                    <a:pt x="1940192" y="468757"/>
                  </a:lnTo>
                  <a:lnTo>
                    <a:pt x="1937575" y="489077"/>
                  </a:lnTo>
                  <a:lnTo>
                    <a:pt x="1932223" y="500507"/>
                  </a:lnTo>
                  <a:lnTo>
                    <a:pt x="1924383" y="509397"/>
                  </a:lnTo>
                  <a:lnTo>
                    <a:pt x="1914090" y="515747"/>
                  </a:lnTo>
                  <a:lnTo>
                    <a:pt x="1901380" y="519557"/>
                  </a:lnTo>
                  <a:lnTo>
                    <a:pt x="1886686" y="520827"/>
                  </a:lnTo>
                  <a:lnTo>
                    <a:pt x="2021411" y="520827"/>
                  </a:lnTo>
                  <a:lnTo>
                    <a:pt x="2028006" y="485267"/>
                  </a:lnTo>
                  <a:lnTo>
                    <a:pt x="2021457" y="443357"/>
                  </a:lnTo>
                  <a:lnTo>
                    <a:pt x="2000668" y="405257"/>
                  </a:lnTo>
                  <a:lnTo>
                    <a:pt x="1965955" y="370967"/>
                  </a:lnTo>
                  <a:lnTo>
                    <a:pt x="1917636" y="340487"/>
                  </a:lnTo>
                  <a:close/>
                </a:path>
                <a:path w="2080895" h="1283335">
                  <a:moveTo>
                    <a:pt x="1856465" y="364617"/>
                  </a:moveTo>
                  <a:lnTo>
                    <a:pt x="1710642" y="364617"/>
                  </a:lnTo>
                  <a:lnTo>
                    <a:pt x="1738993" y="367157"/>
                  </a:lnTo>
                  <a:lnTo>
                    <a:pt x="1776666" y="376047"/>
                  </a:lnTo>
                  <a:lnTo>
                    <a:pt x="1770022" y="397637"/>
                  </a:lnTo>
                  <a:lnTo>
                    <a:pt x="1762855" y="419227"/>
                  </a:lnTo>
                  <a:lnTo>
                    <a:pt x="1755163" y="440817"/>
                  </a:lnTo>
                  <a:lnTo>
                    <a:pt x="1746948" y="461137"/>
                  </a:lnTo>
                  <a:lnTo>
                    <a:pt x="1826758" y="461137"/>
                  </a:lnTo>
                  <a:lnTo>
                    <a:pt x="1829730" y="453517"/>
                  </a:lnTo>
                  <a:lnTo>
                    <a:pt x="1843738" y="410337"/>
                  </a:lnTo>
                  <a:lnTo>
                    <a:pt x="1855864" y="367157"/>
                  </a:lnTo>
                  <a:lnTo>
                    <a:pt x="1856465" y="364617"/>
                  </a:lnTo>
                  <a:close/>
                </a:path>
                <a:path w="2080895" h="1283335">
                  <a:moveTo>
                    <a:pt x="1745170" y="84455"/>
                  </a:moveTo>
                  <a:lnTo>
                    <a:pt x="1653222" y="87376"/>
                  </a:lnTo>
                  <a:lnTo>
                    <a:pt x="1653366" y="99867"/>
                  </a:lnTo>
                  <a:lnTo>
                    <a:pt x="1653362" y="115173"/>
                  </a:lnTo>
                  <a:lnTo>
                    <a:pt x="1650809" y="169926"/>
                  </a:lnTo>
                  <a:lnTo>
                    <a:pt x="1645785" y="214503"/>
                  </a:lnTo>
                  <a:lnTo>
                    <a:pt x="1638871" y="254889"/>
                  </a:lnTo>
                  <a:lnTo>
                    <a:pt x="1728660" y="277114"/>
                  </a:lnTo>
                  <a:lnTo>
                    <a:pt x="1731587" y="261524"/>
                  </a:lnTo>
                  <a:lnTo>
                    <a:pt x="1734264" y="245840"/>
                  </a:lnTo>
                  <a:lnTo>
                    <a:pt x="1736681" y="230092"/>
                  </a:lnTo>
                  <a:lnTo>
                    <a:pt x="1738820" y="214376"/>
                  </a:lnTo>
                  <a:lnTo>
                    <a:pt x="2077158" y="214376"/>
                  </a:lnTo>
                  <a:lnTo>
                    <a:pt x="2078146" y="201666"/>
                  </a:lnTo>
                  <a:lnTo>
                    <a:pt x="2079037" y="188864"/>
                  </a:lnTo>
                  <a:lnTo>
                    <a:pt x="2079809" y="176087"/>
                  </a:lnTo>
                  <a:lnTo>
                    <a:pt x="2080450" y="163322"/>
                  </a:lnTo>
                  <a:lnTo>
                    <a:pt x="1744662" y="145034"/>
                  </a:lnTo>
                  <a:lnTo>
                    <a:pt x="1745142" y="129841"/>
                  </a:lnTo>
                  <a:lnTo>
                    <a:pt x="1745392" y="115173"/>
                  </a:lnTo>
                  <a:lnTo>
                    <a:pt x="1745412" y="99867"/>
                  </a:lnTo>
                  <a:lnTo>
                    <a:pt x="1745170" y="84455"/>
                  </a:lnTo>
                  <a:close/>
                </a:path>
                <a:path w="2080895" h="1283335">
                  <a:moveTo>
                    <a:pt x="2077158" y="214376"/>
                  </a:moveTo>
                  <a:lnTo>
                    <a:pt x="1738820" y="214376"/>
                  </a:lnTo>
                  <a:lnTo>
                    <a:pt x="2071814" y="265811"/>
                  </a:lnTo>
                  <a:lnTo>
                    <a:pt x="2073135" y="254889"/>
                  </a:lnTo>
                  <a:lnTo>
                    <a:pt x="2074433" y="243300"/>
                  </a:lnTo>
                  <a:lnTo>
                    <a:pt x="2075761" y="230092"/>
                  </a:lnTo>
                  <a:lnTo>
                    <a:pt x="2077158" y="2143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96311" y="2820924"/>
              <a:ext cx="1741932" cy="7696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99331" y="2708147"/>
              <a:ext cx="2471928" cy="8107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92323" y="3157728"/>
              <a:ext cx="2182368" cy="7940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00908" y="3095468"/>
              <a:ext cx="1218692" cy="26444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08500" y="2911602"/>
              <a:ext cx="2026920" cy="31165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06445" y="3424555"/>
              <a:ext cx="1731899" cy="2694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78835" y="1136903"/>
              <a:ext cx="1792224" cy="9494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65092" y="870204"/>
              <a:ext cx="2093976" cy="9982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8272" y="1499616"/>
              <a:ext cx="1781555" cy="9464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98644" y="1169035"/>
              <a:ext cx="1525015" cy="38747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58363" y="3757676"/>
              <a:ext cx="3305556" cy="94132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68945" y="1446039"/>
              <a:ext cx="2354891" cy="11781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15971" y="2660395"/>
              <a:ext cx="3208020" cy="2048510"/>
            </a:xfrm>
            <a:custGeom>
              <a:avLst/>
              <a:gdLst/>
              <a:ahLst/>
              <a:cxnLst/>
              <a:rect l="l" t="t" r="r" b="b"/>
              <a:pathLst>
                <a:path w="3208020" h="2048510">
                  <a:moveTo>
                    <a:pt x="147574" y="314071"/>
                  </a:moveTo>
                  <a:lnTo>
                    <a:pt x="132689" y="200787"/>
                  </a:lnTo>
                  <a:lnTo>
                    <a:pt x="128016" y="165100"/>
                  </a:lnTo>
                  <a:lnTo>
                    <a:pt x="0" y="181864"/>
                  </a:lnTo>
                  <a:lnTo>
                    <a:pt x="19558" y="330962"/>
                  </a:lnTo>
                  <a:lnTo>
                    <a:pt x="63627" y="325120"/>
                  </a:lnTo>
                  <a:lnTo>
                    <a:pt x="48006" y="205994"/>
                  </a:lnTo>
                  <a:lnTo>
                    <a:pt x="88011" y="200787"/>
                  </a:lnTo>
                  <a:lnTo>
                    <a:pt x="103505" y="319913"/>
                  </a:lnTo>
                  <a:lnTo>
                    <a:pt x="147574" y="314071"/>
                  </a:lnTo>
                  <a:close/>
                </a:path>
                <a:path w="3208020" h="2048510">
                  <a:moveTo>
                    <a:pt x="309448" y="233654"/>
                  </a:moveTo>
                  <a:lnTo>
                    <a:pt x="299783" y="187579"/>
                  </a:lnTo>
                  <a:lnTo>
                    <a:pt x="270395" y="156019"/>
                  </a:lnTo>
                  <a:lnTo>
                    <a:pt x="263639" y="153301"/>
                  </a:lnTo>
                  <a:lnTo>
                    <a:pt x="263639" y="248602"/>
                  </a:lnTo>
                  <a:lnTo>
                    <a:pt x="262610" y="256692"/>
                  </a:lnTo>
                  <a:lnTo>
                    <a:pt x="235077" y="276352"/>
                  </a:lnTo>
                  <a:lnTo>
                    <a:pt x="228219" y="273431"/>
                  </a:lnTo>
                  <a:lnTo>
                    <a:pt x="212217" y="229108"/>
                  </a:lnTo>
                  <a:lnTo>
                    <a:pt x="210654" y="204914"/>
                  </a:lnTo>
                  <a:lnTo>
                    <a:pt x="211531" y="196253"/>
                  </a:lnTo>
                  <a:lnTo>
                    <a:pt x="239395" y="176657"/>
                  </a:lnTo>
                  <a:lnTo>
                    <a:pt x="246126" y="179324"/>
                  </a:lnTo>
                  <a:lnTo>
                    <a:pt x="262382" y="224790"/>
                  </a:lnTo>
                  <a:lnTo>
                    <a:pt x="263639" y="248602"/>
                  </a:lnTo>
                  <a:lnTo>
                    <a:pt x="263639" y="153301"/>
                  </a:lnTo>
                  <a:lnTo>
                    <a:pt x="257124" y="150672"/>
                  </a:lnTo>
                  <a:lnTo>
                    <a:pt x="242341" y="148361"/>
                  </a:lnTo>
                  <a:lnTo>
                    <a:pt x="226060" y="149098"/>
                  </a:lnTo>
                  <a:lnTo>
                    <a:pt x="189484" y="164211"/>
                  </a:lnTo>
                  <a:lnTo>
                    <a:pt x="166649" y="203428"/>
                  </a:lnTo>
                  <a:lnTo>
                    <a:pt x="165036" y="224790"/>
                  </a:lnTo>
                  <a:lnTo>
                    <a:pt x="165989" y="235585"/>
                  </a:lnTo>
                  <a:lnTo>
                    <a:pt x="182524" y="278612"/>
                  </a:lnTo>
                  <a:lnTo>
                    <a:pt x="216776" y="302641"/>
                  </a:lnTo>
                  <a:lnTo>
                    <a:pt x="230835" y="304939"/>
                  </a:lnTo>
                  <a:lnTo>
                    <a:pt x="246126" y="304292"/>
                  </a:lnTo>
                  <a:lnTo>
                    <a:pt x="261594" y="300913"/>
                  </a:lnTo>
                  <a:lnTo>
                    <a:pt x="275082" y="294957"/>
                  </a:lnTo>
                  <a:lnTo>
                    <a:pt x="286550" y="286435"/>
                  </a:lnTo>
                  <a:lnTo>
                    <a:pt x="295160" y="276352"/>
                  </a:lnTo>
                  <a:lnTo>
                    <a:pt x="296037" y="275336"/>
                  </a:lnTo>
                  <a:lnTo>
                    <a:pt x="303123" y="262509"/>
                  </a:lnTo>
                  <a:lnTo>
                    <a:pt x="307606" y="248602"/>
                  </a:lnTo>
                  <a:lnTo>
                    <a:pt x="309448" y="233654"/>
                  </a:lnTo>
                  <a:close/>
                </a:path>
                <a:path w="3208020" h="2048510">
                  <a:moveTo>
                    <a:pt x="472160" y="212813"/>
                  </a:moveTo>
                  <a:lnTo>
                    <a:pt x="470662" y="194183"/>
                  </a:lnTo>
                  <a:lnTo>
                    <a:pt x="467448" y="176872"/>
                  </a:lnTo>
                  <a:lnTo>
                    <a:pt x="462572" y="162039"/>
                  </a:lnTo>
                  <a:lnTo>
                    <a:pt x="460311" y="157734"/>
                  </a:lnTo>
                  <a:lnTo>
                    <a:pt x="459181" y="155575"/>
                  </a:lnTo>
                  <a:lnTo>
                    <a:pt x="428358" y="127495"/>
                  </a:lnTo>
                  <a:lnTo>
                    <a:pt x="426694" y="127152"/>
                  </a:lnTo>
                  <a:lnTo>
                    <a:pt x="426694" y="224878"/>
                  </a:lnTo>
                  <a:lnTo>
                    <a:pt x="425615" y="233959"/>
                  </a:lnTo>
                  <a:lnTo>
                    <a:pt x="423291" y="240411"/>
                  </a:lnTo>
                  <a:lnTo>
                    <a:pt x="419481" y="247142"/>
                  </a:lnTo>
                  <a:lnTo>
                    <a:pt x="414401" y="250952"/>
                  </a:lnTo>
                  <a:lnTo>
                    <a:pt x="403606" y="252349"/>
                  </a:lnTo>
                  <a:lnTo>
                    <a:pt x="398907" y="251333"/>
                  </a:lnTo>
                  <a:lnTo>
                    <a:pt x="394462" y="248666"/>
                  </a:lnTo>
                  <a:lnTo>
                    <a:pt x="389890" y="245999"/>
                  </a:lnTo>
                  <a:lnTo>
                    <a:pt x="377190" y="195199"/>
                  </a:lnTo>
                  <a:lnTo>
                    <a:pt x="376491" y="186410"/>
                  </a:lnTo>
                  <a:lnTo>
                    <a:pt x="376885" y="178904"/>
                  </a:lnTo>
                  <a:lnTo>
                    <a:pt x="395986" y="157734"/>
                  </a:lnTo>
                  <a:lnTo>
                    <a:pt x="406527" y="159169"/>
                  </a:lnTo>
                  <a:lnTo>
                    <a:pt x="425069" y="198755"/>
                  </a:lnTo>
                  <a:lnTo>
                    <a:pt x="426694" y="224878"/>
                  </a:lnTo>
                  <a:lnTo>
                    <a:pt x="426694" y="127152"/>
                  </a:lnTo>
                  <a:lnTo>
                    <a:pt x="417449" y="125222"/>
                  </a:lnTo>
                  <a:lnTo>
                    <a:pt x="405765" y="125476"/>
                  </a:lnTo>
                  <a:lnTo>
                    <a:pt x="393001" y="128790"/>
                  </a:lnTo>
                  <a:lnTo>
                    <a:pt x="382727" y="134912"/>
                  </a:lnTo>
                  <a:lnTo>
                    <a:pt x="374954" y="143840"/>
                  </a:lnTo>
                  <a:lnTo>
                    <a:pt x="369697" y="155575"/>
                  </a:lnTo>
                  <a:lnTo>
                    <a:pt x="366903" y="133731"/>
                  </a:lnTo>
                  <a:lnTo>
                    <a:pt x="326390" y="139065"/>
                  </a:lnTo>
                  <a:lnTo>
                    <a:pt x="352552" y="338455"/>
                  </a:lnTo>
                  <a:lnTo>
                    <a:pt x="395224" y="332867"/>
                  </a:lnTo>
                  <a:lnTo>
                    <a:pt x="386461" y="265938"/>
                  </a:lnTo>
                  <a:lnTo>
                    <a:pt x="393865" y="273735"/>
                  </a:lnTo>
                  <a:lnTo>
                    <a:pt x="402755" y="278815"/>
                  </a:lnTo>
                  <a:lnTo>
                    <a:pt x="413156" y="281216"/>
                  </a:lnTo>
                  <a:lnTo>
                    <a:pt x="425069" y="280924"/>
                  </a:lnTo>
                  <a:lnTo>
                    <a:pt x="436778" y="278130"/>
                  </a:lnTo>
                  <a:lnTo>
                    <a:pt x="446989" y="272961"/>
                  </a:lnTo>
                  <a:lnTo>
                    <a:pt x="455129" y="265938"/>
                  </a:lnTo>
                  <a:lnTo>
                    <a:pt x="455688" y="265468"/>
                  </a:lnTo>
                  <a:lnTo>
                    <a:pt x="462915" y="255651"/>
                  </a:lnTo>
                  <a:lnTo>
                    <a:pt x="464362" y="252349"/>
                  </a:lnTo>
                  <a:lnTo>
                    <a:pt x="468261" y="243535"/>
                  </a:lnTo>
                  <a:lnTo>
                    <a:pt x="471347" y="229260"/>
                  </a:lnTo>
                  <a:lnTo>
                    <a:pt x="472160" y="212813"/>
                  </a:lnTo>
                  <a:close/>
                </a:path>
                <a:path w="3208020" h="2048510">
                  <a:moveTo>
                    <a:pt x="600964" y="135636"/>
                  </a:moveTo>
                  <a:lnTo>
                    <a:pt x="596646" y="103632"/>
                  </a:lnTo>
                  <a:lnTo>
                    <a:pt x="471551" y="120015"/>
                  </a:lnTo>
                  <a:lnTo>
                    <a:pt x="475742" y="152019"/>
                  </a:lnTo>
                  <a:lnTo>
                    <a:pt x="516890" y="146685"/>
                  </a:lnTo>
                  <a:lnTo>
                    <a:pt x="532257" y="263652"/>
                  </a:lnTo>
                  <a:lnTo>
                    <a:pt x="576199" y="257937"/>
                  </a:lnTo>
                  <a:lnTo>
                    <a:pt x="561695" y="146685"/>
                  </a:lnTo>
                  <a:lnTo>
                    <a:pt x="560959" y="140970"/>
                  </a:lnTo>
                  <a:lnTo>
                    <a:pt x="600964" y="135636"/>
                  </a:lnTo>
                  <a:close/>
                </a:path>
                <a:path w="3208020" h="2048510">
                  <a:moveTo>
                    <a:pt x="808164" y="167957"/>
                  </a:moveTo>
                  <a:lnTo>
                    <a:pt x="797991" y="123037"/>
                  </a:lnTo>
                  <a:lnTo>
                    <a:pt x="766038" y="94259"/>
                  </a:lnTo>
                  <a:lnTo>
                    <a:pt x="763308" y="93268"/>
                  </a:lnTo>
                  <a:lnTo>
                    <a:pt x="763308" y="176263"/>
                  </a:lnTo>
                  <a:lnTo>
                    <a:pt x="758863" y="191820"/>
                  </a:lnTo>
                  <a:lnTo>
                    <a:pt x="749630" y="203733"/>
                  </a:lnTo>
                  <a:lnTo>
                    <a:pt x="735584" y="211963"/>
                  </a:lnTo>
                  <a:lnTo>
                    <a:pt x="722998" y="115697"/>
                  </a:lnTo>
                  <a:lnTo>
                    <a:pt x="722376" y="110871"/>
                  </a:lnTo>
                  <a:lnTo>
                    <a:pt x="738060" y="115354"/>
                  </a:lnTo>
                  <a:lnTo>
                    <a:pt x="750074" y="124561"/>
                  </a:lnTo>
                  <a:lnTo>
                    <a:pt x="758393" y="138493"/>
                  </a:lnTo>
                  <a:lnTo>
                    <a:pt x="763016" y="157099"/>
                  </a:lnTo>
                  <a:lnTo>
                    <a:pt x="763308" y="176263"/>
                  </a:lnTo>
                  <a:lnTo>
                    <a:pt x="763308" y="93268"/>
                  </a:lnTo>
                  <a:lnTo>
                    <a:pt x="752094" y="89154"/>
                  </a:lnTo>
                  <a:lnTo>
                    <a:pt x="736892" y="86448"/>
                  </a:lnTo>
                  <a:lnTo>
                    <a:pt x="720471" y="86106"/>
                  </a:lnTo>
                  <a:lnTo>
                    <a:pt x="713994" y="36195"/>
                  </a:lnTo>
                  <a:lnTo>
                    <a:pt x="699008" y="38150"/>
                  </a:lnTo>
                  <a:lnTo>
                    <a:pt x="699008" y="216789"/>
                  </a:lnTo>
                  <a:lnTo>
                    <a:pt x="683336" y="212407"/>
                  </a:lnTo>
                  <a:lnTo>
                    <a:pt x="671360" y="203263"/>
                  </a:lnTo>
                  <a:lnTo>
                    <a:pt x="663092" y="189357"/>
                  </a:lnTo>
                  <a:lnTo>
                    <a:pt x="658495" y="170688"/>
                  </a:lnTo>
                  <a:lnTo>
                    <a:pt x="658126" y="151549"/>
                  </a:lnTo>
                  <a:lnTo>
                    <a:pt x="662571" y="136004"/>
                  </a:lnTo>
                  <a:lnTo>
                    <a:pt x="671791" y="124066"/>
                  </a:lnTo>
                  <a:lnTo>
                    <a:pt x="685800" y="115697"/>
                  </a:lnTo>
                  <a:lnTo>
                    <a:pt x="699008" y="216789"/>
                  </a:lnTo>
                  <a:lnTo>
                    <a:pt x="699008" y="38150"/>
                  </a:lnTo>
                  <a:lnTo>
                    <a:pt x="674878" y="41275"/>
                  </a:lnTo>
                  <a:lnTo>
                    <a:pt x="681355" y="91186"/>
                  </a:lnTo>
                  <a:lnTo>
                    <a:pt x="665568" y="95783"/>
                  </a:lnTo>
                  <a:lnTo>
                    <a:pt x="628904" y="121285"/>
                  </a:lnTo>
                  <a:lnTo>
                    <a:pt x="613676" y="161759"/>
                  </a:lnTo>
                  <a:lnTo>
                    <a:pt x="614426" y="177927"/>
                  </a:lnTo>
                  <a:lnTo>
                    <a:pt x="630834" y="217792"/>
                  </a:lnTo>
                  <a:lnTo>
                    <a:pt x="667105" y="240131"/>
                  </a:lnTo>
                  <a:lnTo>
                    <a:pt x="701294" y="243078"/>
                  </a:lnTo>
                  <a:lnTo>
                    <a:pt x="707644" y="291846"/>
                  </a:lnTo>
                  <a:lnTo>
                    <a:pt x="746760" y="286766"/>
                  </a:lnTo>
                  <a:lnTo>
                    <a:pt x="740410" y="237871"/>
                  </a:lnTo>
                  <a:lnTo>
                    <a:pt x="757809" y="233019"/>
                  </a:lnTo>
                  <a:lnTo>
                    <a:pt x="772668" y="226288"/>
                  </a:lnTo>
                  <a:lnTo>
                    <a:pt x="784948" y="217690"/>
                  </a:lnTo>
                  <a:lnTo>
                    <a:pt x="785787" y="216789"/>
                  </a:lnTo>
                  <a:lnTo>
                    <a:pt x="790270" y="211963"/>
                  </a:lnTo>
                  <a:lnTo>
                    <a:pt x="794639" y="207264"/>
                  </a:lnTo>
                  <a:lnTo>
                    <a:pt x="801801" y="195338"/>
                  </a:lnTo>
                  <a:lnTo>
                    <a:pt x="806310" y="182232"/>
                  </a:lnTo>
                  <a:lnTo>
                    <a:pt x="808164" y="167957"/>
                  </a:lnTo>
                  <a:close/>
                </a:path>
                <a:path w="3208020" h="2048510">
                  <a:moveTo>
                    <a:pt x="971257" y="146913"/>
                  </a:moveTo>
                  <a:lnTo>
                    <a:pt x="970407" y="130937"/>
                  </a:lnTo>
                  <a:lnTo>
                    <a:pt x="967117" y="115036"/>
                  </a:lnTo>
                  <a:lnTo>
                    <a:pt x="961618" y="100838"/>
                  </a:lnTo>
                  <a:lnTo>
                    <a:pt x="954798" y="89789"/>
                  </a:lnTo>
                  <a:lnTo>
                    <a:pt x="953922" y="88366"/>
                  </a:lnTo>
                  <a:lnTo>
                    <a:pt x="943991" y="77597"/>
                  </a:lnTo>
                  <a:lnTo>
                    <a:pt x="932268" y="69215"/>
                  </a:lnTo>
                  <a:lnTo>
                    <a:pt x="925449" y="66471"/>
                  </a:lnTo>
                  <a:lnTo>
                    <a:pt x="925449" y="161861"/>
                  </a:lnTo>
                  <a:lnTo>
                    <a:pt x="924458" y="169900"/>
                  </a:lnTo>
                  <a:lnTo>
                    <a:pt x="922274" y="176276"/>
                  </a:lnTo>
                  <a:lnTo>
                    <a:pt x="918464" y="183515"/>
                  </a:lnTo>
                  <a:lnTo>
                    <a:pt x="912876" y="187579"/>
                  </a:lnTo>
                  <a:lnTo>
                    <a:pt x="905383" y="188468"/>
                  </a:lnTo>
                  <a:lnTo>
                    <a:pt x="896874" y="189611"/>
                  </a:lnTo>
                  <a:lnTo>
                    <a:pt x="876033" y="154559"/>
                  </a:lnTo>
                  <a:lnTo>
                    <a:pt x="872515" y="118173"/>
                  </a:lnTo>
                  <a:lnTo>
                    <a:pt x="873404" y="109512"/>
                  </a:lnTo>
                  <a:lnTo>
                    <a:pt x="875411" y="103124"/>
                  </a:lnTo>
                  <a:lnTo>
                    <a:pt x="878713" y="96012"/>
                  </a:lnTo>
                  <a:lnTo>
                    <a:pt x="884555" y="92075"/>
                  </a:lnTo>
                  <a:lnTo>
                    <a:pt x="901319" y="89789"/>
                  </a:lnTo>
                  <a:lnTo>
                    <a:pt x="907923" y="92456"/>
                  </a:lnTo>
                  <a:lnTo>
                    <a:pt x="924179" y="138049"/>
                  </a:lnTo>
                  <a:lnTo>
                    <a:pt x="925449" y="161861"/>
                  </a:lnTo>
                  <a:lnTo>
                    <a:pt x="925449" y="66471"/>
                  </a:lnTo>
                  <a:lnTo>
                    <a:pt x="919035" y="63881"/>
                  </a:lnTo>
                  <a:lnTo>
                    <a:pt x="904265" y="61595"/>
                  </a:lnTo>
                  <a:lnTo>
                    <a:pt x="887984" y="62357"/>
                  </a:lnTo>
                  <a:lnTo>
                    <a:pt x="851281" y="77470"/>
                  </a:lnTo>
                  <a:lnTo>
                    <a:pt x="828459" y="116560"/>
                  </a:lnTo>
                  <a:lnTo>
                    <a:pt x="826897" y="138049"/>
                  </a:lnTo>
                  <a:lnTo>
                    <a:pt x="827786" y="148844"/>
                  </a:lnTo>
                  <a:lnTo>
                    <a:pt x="844334" y="191820"/>
                  </a:lnTo>
                  <a:lnTo>
                    <a:pt x="878649" y="215861"/>
                  </a:lnTo>
                  <a:lnTo>
                    <a:pt x="892733" y="218173"/>
                  </a:lnTo>
                  <a:lnTo>
                    <a:pt x="908050" y="217551"/>
                  </a:lnTo>
                  <a:lnTo>
                    <a:pt x="923442" y="214172"/>
                  </a:lnTo>
                  <a:lnTo>
                    <a:pt x="936891" y="208216"/>
                  </a:lnTo>
                  <a:lnTo>
                    <a:pt x="948347" y="199694"/>
                  </a:lnTo>
                  <a:lnTo>
                    <a:pt x="956957" y="189611"/>
                  </a:lnTo>
                  <a:lnTo>
                    <a:pt x="957834" y="188595"/>
                  </a:lnTo>
                  <a:lnTo>
                    <a:pt x="964971" y="175768"/>
                  </a:lnTo>
                  <a:lnTo>
                    <a:pt x="969454" y="161861"/>
                  </a:lnTo>
                  <a:lnTo>
                    <a:pt x="971257" y="146913"/>
                  </a:lnTo>
                  <a:close/>
                </a:path>
                <a:path w="3208020" h="2048510">
                  <a:moveTo>
                    <a:pt x="1128395" y="185547"/>
                  </a:moveTo>
                  <a:lnTo>
                    <a:pt x="1083627" y="86233"/>
                  </a:lnTo>
                  <a:lnTo>
                    <a:pt x="1063879" y="42418"/>
                  </a:lnTo>
                  <a:lnTo>
                    <a:pt x="1014857" y="48768"/>
                  </a:lnTo>
                  <a:lnTo>
                    <a:pt x="984631" y="204343"/>
                  </a:lnTo>
                  <a:lnTo>
                    <a:pt x="1017651" y="200025"/>
                  </a:lnTo>
                  <a:lnTo>
                    <a:pt x="1038987" y="86233"/>
                  </a:lnTo>
                  <a:lnTo>
                    <a:pt x="1082929" y="191516"/>
                  </a:lnTo>
                  <a:lnTo>
                    <a:pt x="1128395" y="185547"/>
                  </a:lnTo>
                  <a:close/>
                </a:path>
                <a:path w="3208020" h="2048510">
                  <a:moveTo>
                    <a:pt x="1279271" y="165735"/>
                  </a:moveTo>
                  <a:lnTo>
                    <a:pt x="1268133" y="80899"/>
                  </a:lnTo>
                  <a:lnTo>
                    <a:pt x="1259713" y="16764"/>
                  </a:lnTo>
                  <a:lnTo>
                    <a:pt x="1215771" y="22479"/>
                  </a:lnTo>
                  <a:lnTo>
                    <a:pt x="1218311" y="41529"/>
                  </a:lnTo>
                  <a:lnTo>
                    <a:pt x="1194435" y="85725"/>
                  </a:lnTo>
                  <a:lnTo>
                    <a:pt x="1190879" y="92595"/>
                  </a:lnTo>
                  <a:lnTo>
                    <a:pt x="1187107" y="100418"/>
                  </a:lnTo>
                  <a:lnTo>
                    <a:pt x="1183093" y="109283"/>
                  </a:lnTo>
                  <a:lnTo>
                    <a:pt x="1178941" y="118999"/>
                  </a:lnTo>
                  <a:lnTo>
                    <a:pt x="1178102" y="108318"/>
                  </a:lnTo>
                  <a:lnTo>
                    <a:pt x="1177315" y="99682"/>
                  </a:lnTo>
                  <a:lnTo>
                    <a:pt x="1176591" y="92595"/>
                  </a:lnTo>
                  <a:lnTo>
                    <a:pt x="1175766" y="85471"/>
                  </a:lnTo>
                  <a:lnTo>
                    <a:pt x="1168273" y="28702"/>
                  </a:lnTo>
                  <a:lnTo>
                    <a:pt x="1124331" y="34417"/>
                  </a:lnTo>
                  <a:lnTo>
                    <a:pt x="1143889" y="183515"/>
                  </a:lnTo>
                  <a:lnTo>
                    <a:pt x="1187831" y="177800"/>
                  </a:lnTo>
                  <a:lnTo>
                    <a:pt x="1185799" y="162306"/>
                  </a:lnTo>
                  <a:lnTo>
                    <a:pt x="1209306" y="118999"/>
                  </a:lnTo>
                  <a:lnTo>
                    <a:pt x="1224788" y="80899"/>
                  </a:lnTo>
                  <a:lnTo>
                    <a:pt x="1225448" y="90551"/>
                  </a:lnTo>
                  <a:lnTo>
                    <a:pt x="1226324" y="100418"/>
                  </a:lnTo>
                  <a:lnTo>
                    <a:pt x="1227328" y="109982"/>
                  </a:lnTo>
                  <a:lnTo>
                    <a:pt x="1228407" y="118999"/>
                  </a:lnTo>
                  <a:lnTo>
                    <a:pt x="1235329" y="171577"/>
                  </a:lnTo>
                  <a:lnTo>
                    <a:pt x="1279271" y="165735"/>
                  </a:lnTo>
                  <a:close/>
                </a:path>
                <a:path w="3208020" h="2048510">
                  <a:moveTo>
                    <a:pt x="1441208" y="85318"/>
                  </a:moveTo>
                  <a:lnTo>
                    <a:pt x="1440434" y="69342"/>
                  </a:lnTo>
                  <a:lnTo>
                    <a:pt x="1437068" y="53441"/>
                  </a:lnTo>
                  <a:lnTo>
                    <a:pt x="1431556" y="39243"/>
                  </a:lnTo>
                  <a:lnTo>
                    <a:pt x="1424749" y="28194"/>
                  </a:lnTo>
                  <a:lnTo>
                    <a:pt x="1423873" y="26771"/>
                  </a:lnTo>
                  <a:lnTo>
                    <a:pt x="1414018" y="16002"/>
                  </a:lnTo>
                  <a:lnTo>
                    <a:pt x="1402219" y="7632"/>
                  </a:lnTo>
                  <a:lnTo>
                    <a:pt x="1395412" y="4902"/>
                  </a:lnTo>
                  <a:lnTo>
                    <a:pt x="1395412" y="89154"/>
                  </a:lnTo>
                  <a:lnTo>
                    <a:pt x="1395399" y="100266"/>
                  </a:lnTo>
                  <a:lnTo>
                    <a:pt x="1375410" y="126873"/>
                  </a:lnTo>
                  <a:lnTo>
                    <a:pt x="1366774" y="128016"/>
                  </a:lnTo>
                  <a:lnTo>
                    <a:pt x="1346009" y="92964"/>
                  </a:lnTo>
                  <a:lnTo>
                    <a:pt x="1342428" y="56515"/>
                  </a:lnTo>
                  <a:lnTo>
                    <a:pt x="1343304" y="47815"/>
                  </a:lnTo>
                  <a:lnTo>
                    <a:pt x="1345311" y="41402"/>
                  </a:lnTo>
                  <a:lnTo>
                    <a:pt x="1348613" y="34417"/>
                  </a:lnTo>
                  <a:lnTo>
                    <a:pt x="1354582" y="30353"/>
                  </a:lnTo>
                  <a:lnTo>
                    <a:pt x="1362837" y="29337"/>
                  </a:lnTo>
                  <a:lnTo>
                    <a:pt x="1371219" y="28194"/>
                  </a:lnTo>
                  <a:lnTo>
                    <a:pt x="1392059" y="62953"/>
                  </a:lnTo>
                  <a:lnTo>
                    <a:pt x="1395412" y="89154"/>
                  </a:lnTo>
                  <a:lnTo>
                    <a:pt x="1395412" y="4902"/>
                  </a:lnTo>
                  <a:lnTo>
                    <a:pt x="1388948" y="2286"/>
                  </a:lnTo>
                  <a:lnTo>
                    <a:pt x="1374165" y="0"/>
                  </a:lnTo>
                  <a:lnTo>
                    <a:pt x="1357884" y="762"/>
                  </a:lnTo>
                  <a:lnTo>
                    <a:pt x="1321181" y="15875"/>
                  </a:lnTo>
                  <a:lnTo>
                    <a:pt x="1298460" y="54965"/>
                  </a:lnTo>
                  <a:lnTo>
                    <a:pt x="1296809" y="76454"/>
                  </a:lnTo>
                  <a:lnTo>
                    <a:pt x="1297686" y="87249"/>
                  </a:lnTo>
                  <a:lnTo>
                    <a:pt x="1314284" y="130225"/>
                  </a:lnTo>
                  <a:lnTo>
                    <a:pt x="1348613" y="154266"/>
                  </a:lnTo>
                  <a:lnTo>
                    <a:pt x="1362659" y="156578"/>
                  </a:lnTo>
                  <a:lnTo>
                    <a:pt x="1377950" y="155956"/>
                  </a:lnTo>
                  <a:lnTo>
                    <a:pt x="1393405" y="152577"/>
                  </a:lnTo>
                  <a:lnTo>
                    <a:pt x="1406842" y="146621"/>
                  </a:lnTo>
                  <a:lnTo>
                    <a:pt x="1418272" y="138099"/>
                  </a:lnTo>
                  <a:lnTo>
                    <a:pt x="1426857" y="128016"/>
                  </a:lnTo>
                  <a:lnTo>
                    <a:pt x="1427734" y="127000"/>
                  </a:lnTo>
                  <a:lnTo>
                    <a:pt x="1434871" y="114173"/>
                  </a:lnTo>
                  <a:lnTo>
                    <a:pt x="1439367" y="100266"/>
                  </a:lnTo>
                  <a:lnTo>
                    <a:pt x="1441208" y="85318"/>
                  </a:lnTo>
                  <a:close/>
                </a:path>
                <a:path w="3208020" h="2048510">
                  <a:moveTo>
                    <a:pt x="3208020" y="2009775"/>
                  </a:moveTo>
                  <a:lnTo>
                    <a:pt x="3171571" y="2004949"/>
                  </a:lnTo>
                  <a:lnTo>
                    <a:pt x="3166491" y="2043684"/>
                  </a:lnTo>
                  <a:lnTo>
                    <a:pt x="3202940" y="2048383"/>
                  </a:lnTo>
                  <a:lnTo>
                    <a:pt x="3208020" y="2009775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48472" y="173736"/>
              <a:ext cx="795527" cy="196748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75349" y="2065528"/>
              <a:ext cx="2852293" cy="30264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94831" y="1121663"/>
              <a:ext cx="2987040" cy="158038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20486" y="1147063"/>
              <a:ext cx="2908045" cy="150126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11423" y="4805299"/>
              <a:ext cx="6132830" cy="949325"/>
            </a:xfrm>
            <a:custGeom>
              <a:avLst/>
              <a:gdLst/>
              <a:ahLst/>
              <a:cxnLst/>
              <a:rect l="l" t="t" r="r" b="b"/>
              <a:pathLst>
                <a:path w="6132830" h="949325">
                  <a:moveTo>
                    <a:pt x="6132576" y="0"/>
                  </a:moveTo>
                  <a:lnTo>
                    <a:pt x="474472" y="0"/>
                  </a:lnTo>
                  <a:lnTo>
                    <a:pt x="0" y="474472"/>
                  </a:lnTo>
                  <a:lnTo>
                    <a:pt x="474472" y="948931"/>
                  </a:lnTo>
                  <a:lnTo>
                    <a:pt x="6132576" y="948931"/>
                  </a:lnTo>
                  <a:lnTo>
                    <a:pt x="6132576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11423" y="4805299"/>
              <a:ext cx="6132830" cy="949325"/>
            </a:xfrm>
            <a:custGeom>
              <a:avLst/>
              <a:gdLst/>
              <a:ahLst/>
              <a:cxnLst/>
              <a:rect l="l" t="t" r="r" b="b"/>
              <a:pathLst>
                <a:path w="6132830" h="949325">
                  <a:moveTo>
                    <a:pt x="6132576" y="948931"/>
                  </a:moveTo>
                  <a:lnTo>
                    <a:pt x="474472" y="948931"/>
                  </a:lnTo>
                  <a:lnTo>
                    <a:pt x="0" y="474472"/>
                  </a:lnTo>
                  <a:lnTo>
                    <a:pt x="474472" y="0"/>
                  </a:lnTo>
                  <a:lnTo>
                    <a:pt x="6132576" y="0"/>
                  </a:lnTo>
                  <a:lnTo>
                    <a:pt x="6132576" y="948931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9804" y="4797551"/>
              <a:ext cx="1798320" cy="69494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65575" y="5212080"/>
              <a:ext cx="2606040" cy="67970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66231" y="5212080"/>
              <a:ext cx="507491" cy="67970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68339" y="5212080"/>
              <a:ext cx="2543556" cy="67970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2339" y="4673295"/>
            <a:ext cx="8961755" cy="2168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3304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 </a:t>
            </a:r>
            <a:r>
              <a:rPr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этап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32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АНАЛИЗ</a:t>
            </a:r>
            <a:endParaRPr sz="2400">
              <a:latin typeface="Times New Roman"/>
              <a:cs typeface="Times New Roman"/>
            </a:endParaRPr>
          </a:p>
          <a:p>
            <a:pPr marL="3583304">
              <a:lnSpc>
                <a:spcPct val="100000"/>
              </a:lnSpc>
              <a:spcBef>
                <a:spcPts val="55"/>
              </a:spcBef>
            </a:pPr>
            <a:r>
              <a:rPr sz="2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КОНТРОЛЬНО-ОЦЕНОЧНЫЙ</a:t>
            </a:r>
            <a:endParaRPr sz="2400">
              <a:latin typeface="Times New Roman"/>
              <a:cs typeface="Times New Roman"/>
            </a:endParaRPr>
          </a:p>
          <a:p>
            <a:pPr marL="128270" marR="119380">
              <a:lnSpc>
                <a:spcPct val="100000"/>
              </a:lnSpc>
              <a:spcBef>
                <a:spcPts val="500"/>
              </a:spcBef>
              <a:buSzPct val="95833"/>
              <a:buAutoNum type="arabicPeriod"/>
              <a:tabLst>
                <a:tab pos="388620" algn="l"/>
              </a:tabLst>
            </a:pPr>
            <a:r>
              <a:rPr sz="2400" spc="-210" dirty="0">
                <a:solidFill>
                  <a:srgbClr val="4E67C7"/>
                </a:solidFill>
                <a:latin typeface="Arial"/>
                <a:cs typeface="Arial"/>
              </a:rPr>
              <a:t>СКЛАДЫВАЕТСЯ </a:t>
            </a:r>
            <a:r>
              <a:rPr sz="2400" spc="-245" dirty="0">
                <a:solidFill>
                  <a:srgbClr val="4E67C7"/>
                </a:solidFill>
                <a:latin typeface="Arial"/>
                <a:cs typeface="Arial"/>
              </a:rPr>
              <a:t>СИСТЕМА </a:t>
            </a:r>
            <a:r>
              <a:rPr sz="2400" spc="-204" dirty="0">
                <a:solidFill>
                  <a:srgbClr val="4E67C7"/>
                </a:solidFill>
                <a:latin typeface="Arial"/>
                <a:cs typeface="Arial"/>
              </a:rPr>
              <a:t>РАБОТЫ, </a:t>
            </a:r>
            <a:r>
              <a:rPr sz="2400" spc="-245" dirty="0">
                <a:solidFill>
                  <a:srgbClr val="4E67C7"/>
                </a:solidFill>
                <a:latin typeface="Arial"/>
                <a:cs typeface="Arial"/>
              </a:rPr>
              <a:t>ИМЕЮТСЯ </a:t>
            </a:r>
            <a:r>
              <a:rPr sz="2400" spc="-250" dirty="0">
                <a:solidFill>
                  <a:srgbClr val="4E67C7"/>
                </a:solidFill>
                <a:latin typeface="Arial"/>
                <a:cs typeface="Arial"/>
              </a:rPr>
              <a:t>СОБСТВЕННЫЕ  </a:t>
            </a:r>
            <a:r>
              <a:rPr sz="2400" spc="-175" dirty="0">
                <a:solidFill>
                  <a:srgbClr val="4E67C7"/>
                </a:solidFill>
                <a:latin typeface="Arial"/>
                <a:cs typeface="Arial"/>
              </a:rPr>
              <a:t>РАЗРАБОТКИ.</a:t>
            </a:r>
            <a:endParaRPr sz="2400">
              <a:latin typeface="Arial"/>
              <a:cs typeface="Arial"/>
            </a:endParaRPr>
          </a:p>
          <a:p>
            <a:pPr marL="264795" indent="-265430">
              <a:lnSpc>
                <a:spcPct val="100000"/>
              </a:lnSpc>
              <a:spcBef>
                <a:spcPts val="5"/>
              </a:spcBef>
              <a:buSzPct val="95833"/>
              <a:buAutoNum type="arabicPeriod"/>
              <a:tabLst>
                <a:tab pos="265430" algn="l"/>
              </a:tabLst>
            </a:pPr>
            <a:r>
              <a:rPr sz="2400" spc="-275" dirty="0">
                <a:solidFill>
                  <a:srgbClr val="4E67C7"/>
                </a:solidFill>
                <a:latin typeface="Arial"/>
                <a:cs typeface="Arial"/>
              </a:rPr>
              <a:t>ВОСПИТАТЕЛЬ </a:t>
            </a:r>
            <a:r>
              <a:rPr sz="2400" spc="-235" dirty="0">
                <a:solidFill>
                  <a:srgbClr val="4E67C7"/>
                </a:solidFill>
                <a:latin typeface="Arial"/>
                <a:cs typeface="Arial"/>
              </a:rPr>
              <a:t>ВНЕДРЯЕТ </a:t>
            </a:r>
            <a:r>
              <a:rPr sz="2400" spc="-145" dirty="0">
                <a:solidFill>
                  <a:srgbClr val="4E67C7"/>
                </a:solidFill>
                <a:latin typeface="Arial"/>
                <a:cs typeface="Arial"/>
              </a:rPr>
              <a:t>В </a:t>
            </a:r>
            <a:r>
              <a:rPr sz="2400" spc="-260" dirty="0">
                <a:solidFill>
                  <a:srgbClr val="4E67C7"/>
                </a:solidFill>
                <a:latin typeface="Arial"/>
                <a:cs typeface="Arial"/>
              </a:rPr>
              <a:t>СВОЮ </a:t>
            </a:r>
            <a:r>
              <a:rPr sz="2400" spc="-240" dirty="0">
                <a:solidFill>
                  <a:srgbClr val="4E67C7"/>
                </a:solidFill>
                <a:latin typeface="Arial"/>
                <a:cs typeface="Arial"/>
              </a:rPr>
              <a:t>РАБОТУ </a:t>
            </a:r>
            <a:r>
              <a:rPr sz="2400" spc="-220" dirty="0">
                <a:solidFill>
                  <a:srgbClr val="4E67C7"/>
                </a:solidFill>
                <a:latin typeface="Arial"/>
                <a:cs typeface="Arial"/>
              </a:rPr>
              <a:t>НОВЫЕ</a:t>
            </a:r>
            <a:r>
              <a:rPr sz="2400" spc="-440" dirty="0">
                <a:solidFill>
                  <a:srgbClr val="4E67C7"/>
                </a:solidFill>
                <a:latin typeface="Arial"/>
                <a:cs typeface="Arial"/>
              </a:rPr>
              <a:t> </a:t>
            </a:r>
            <a:r>
              <a:rPr sz="2400" spc="-245" dirty="0">
                <a:solidFill>
                  <a:srgbClr val="4E67C7"/>
                </a:solidFill>
                <a:latin typeface="Arial"/>
                <a:cs typeface="Arial"/>
              </a:rPr>
              <a:t>ТЕХНОЛОГИИ.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937" y="0"/>
            <a:ext cx="9152255" cy="6858000"/>
            <a:chOff x="-7937" y="0"/>
            <a:chExt cx="915225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738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7874127" y="0"/>
                  </a:moveTo>
                  <a:lnTo>
                    <a:pt x="0" y="0"/>
                  </a:lnTo>
                  <a:lnTo>
                    <a:pt x="0" y="948943"/>
                  </a:lnTo>
                  <a:lnTo>
                    <a:pt x="7874127" y="948943"/>
                  </a:lnTo>
                  <a:lnTo>
                    <a:pt x="8348472" y="474471"/>
                  </a:lnTo>
                  <a:lnTo>
                    <a:pt x="787412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7738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0" y="0"/>
                  </a:moveTo>
                  <a:lnTo>
                    <a:pt x="7874127" y="0"/>
                  </a:lnTo>
                  <a:lnTo>
                    <a:pt x="8348472" y="474471"/>
                  </a:lnTo>
                  <a:lnTo>
                    <a:pt x="7874127" y="948943"/>
                  </a:lnTo>
                  <a:lnTo>
                    <a:pt x="0" y="9489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277" y="391414"/>
            <a:ext cx="6792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5" dirty="0"/>
              <a:t>ФОРМЫ </a:t>
            </a:r>
            <a:r>
              <a:rPr sz="3600" spc="-280" dirty="0"/>
              <a:t>ОРГАНИЗАЦИИ</a:t>
            </a:r>
            <a:r>
              <a:rPr sz="3600" spc="-20" dirty="0"/>
              <a:t> </a:t>
            </a:r>
            <a:r>
              <a:rPr sz="3600" spc="-305" dirty="0"/>
              <a:t>РАБОТЫ: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369582" y="1695386"/>
            <a:ext cx="2190115" cy="1982470"/>
            <a:chOff x="369582" y="1695386"/>
            <a:chExt cx="2190115" cy="1982470"/>
          </a:xfrm>
        </p:grpSpPr>
        <p:sp>
          <p:nvSpPr>
            <p:cNvPr id="8" name="object 8"/>
            <p:cNvSpPr/>
            <p:nvPr/>
          </p:nvSpPr>
          <p:spPr>
            <a:xfrm>
              <a:off x="719099" y="2027046"/>
              <a:ext cx="209550" cy="1651000"/>
            </a:xfrm>
            <a:custGeom>
              <a:avLst/>
              <a:gdLst/>
              <a:ahLst/>
              <a:cxnLst/>
              <a:rect l="l" t="t" r="r" b="b"/>
              <a:pathLst>
                <a:path w="209550" h="1651000">
                  <a:moveTo>
                    <a:pt x="195656" y="0"/>
                  </a:moveTo>
                  <a:lnTo>
                    <a:pt x="0" y="1524"/>
                  </a:lnTo>
                  <a:lnTo>
                    <a:pt x="13411" y="1650619"/>
                  </a:lnTo>
                  <a:lnTo>
                    <a:pt x="209067" y="1648967"/>
                  </a:lnTo>
                  <a:lnTo>
                    <a:pt x="195656" y="0"/>
                  </a:lnTo>
                  <a:close/>
                </a:path>
              </a:pathLst>
            </a:custGeom>
            <a:solidFill>
              <a:srgbClr val="496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7520" y="1703323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2043607" y="0"/>
                  </a:moveTo>
                  <a:lnTo>
                    <a:pt x="130429" y="0"/>
                  </a:lnTo>
                  <a:lnTo>
                    <a:pt x="79659" y="10253"/>
                  </a:lnTo>
                  <a:lnTo>
                    <a:pt x="38201" y="38211"/>
                  </a:lnTo>
                  <a:lnTo>
                    <a:pt x="10249" y="79670"/>
                  </a:lnTo>
                  <a:lnTo>
                    <a:pt x="0" y="130428"/>
                  </a:lnTo>
                  <a:lnTo>
                    <a:pt x="0" y="1173988"/>
                  </a:lnTo>
                  <a:lnTo>
                    <a:pt x="10249" y="1224746"/>
                  </a:lnTo>
                  <a:lnTo>
                    <a:pt x="38201" y="1266205"/>
                  </a:lnTo>
                  <a:lnTo>
                    <a:pt x="79659" y="1294163"/>
                  </a:lnTo>
                  <a:lnTo>
                    <a:pt x="130429" y="1304416"/>
                  </a:lnTo>
                  <a:lnTo>
                    <a:pt x="2043607" y="1304416"/>
                  </a:lnTo>
                  <a:lnTo>
                    <a:pt x="2094366" y="1294163"/>
                  </a:lnTo>
                  <a:lnTo>
                    <a:pt x="2135825" y="1266205"/>
                  </a:lnTo>
                  <a:lnTo>
                    <a:pt x="2163783" y="1224746"/>
                  </a:lnTo>
                  <a:lnTo>
                    <a:pt x="2174036" y="1173988"/>
                  </a:lnTo>
                  <a:lnTo>
                    <a:pt x="2174036" y="130428"/>
                  </a:lnTo>
                  <a:lnTo>
                    <a:pt x="2163783" y="79670"/>
                  </a:lnTo>
                  <a:lnTo>
                    <a:pt x="2135825" y="38211"/>
                  </a:lnTo>
                  <a:lnTo>
                    <a:pt x="2094366" y="10253"/>
                  </a:lnTo>
                  <a:lnTo>
                    <a:pt x="2043607" y="0"/>
                  </a:lnTo>
                  <a:close/>
                </a:path>
              </a:pathLst>
            </a:custGeom>
            <a:solidFill>
              <a:srgbClr val="37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520" y="1703323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0" y="130428"/>
                  </a:moveTo>
                  <a:lnTo>
                    <a:pt x="10249" y="79670"/>
                  </a:lnTo>
                  <a:lnTo>
                    <a:pt x="38201" y="38211"/>
                  </a:lnTo>
                  <a:lnTo>
                    <a:pt x="79659" y="10253"/>
                  </a:lnTo>
                  <a:lnTo>
                    <a:pt x="130429" y="0"/>
                  </a:lnTo>
                  <a:lnTo>
                    <a:pt x="2043607" y="0"/>
                  </a:lnTo>
                  <a:lnTo>
                    <a:pt x="2094366" y="10253"/>
                  </a:lnTo>
                  <a:lnTo>
                    <a:pt x="2135825" y="38211"/>
                  </a:lnTo>
                  <a:lnTo>
                    <a:pt x="2163783" y="79670"/>
                  </a:lnTo>
                  <a:lnTo>
                    <a:pt x="2174036" y="130428"/>
                  </a:lnTo>
                  <a:lnTo>
                    <a:pt x="2174036" y="1173988"/>
                  </a:lnTo>
                  <a:lnTo>
                    <a:pt x="2163783" y="1224746"/>
                  </a:lnTo>
                  <a:lnTo>
                    <a:pt x="2135825" y="1266205"/>
                  </a:lnTo>
                  <a:lnTo>
                    <a:pt x="2094366" y="1294163"/>
                  </a:lnTo>
                  <a:lnTo>
                    <a:pt x="2043607" y="1304416"/>
                  </a:lnTo>
                  <a:lnTo>
                    <a:pt x="130429" y="1304416"/>
                  </a:lnTo>
                  <a:lnTo>
                    <a:pt x="79659" y="1294163"/>
                  </a:lnTo>
                  <a:lnTo>
                    <a:pt x="38201" y="1266205"/>
                  </a:lnTo>
                  <a:lnTo>
                    <a:pt x="10249" y="1224746"/>
                  </a:lnTo>
                  <a:lnTo>
                    <a:pt x="0" y="1173988"/>
                  </a:lnTo>
                  <a:lnTo>
                    <a:pt x="0" y="13042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3748" y="2048966"/>
            <a:ext cx="1882775" cy="62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05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Ознакомительная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2725"/>
              </a:lnSpc>
            </a:pP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беседа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7604" y="3349053"/>
            <a:ext cx="2190115" cy="1931670"/>
            <a:chOff x="387604" y="3349053"/>
            <a:chExt cx="2190115" cy="1931670"/>
          </a:xfrm>
        </p:grpSpPr>
        <p:sp>
          <p:nvSpPr>
            <p:cNvPr id="13" name="object 13"/>
            <p:cNvSpPr/>
            <p:nvPr/>
          </p:nvSpPr>
          <p:spPr>
            <a:xfrm>
              <a:off x="719099" y="3680332"/>
              <a:ext cx="213995" cy="1600835"/>
            </a:xfrm>
            <a:custGeom>
              <a:avLst/>
              <a:gdLst/>
              <a:ahLst/>
              <a:cxnLst/>
              <a:rect l="l" t="t" r="r" b="b"/>
              <a:pathLst>
                <a:path w="213994" h="1600835">
                  <a:moveTo>
                    <a:pt x="18021" y="0"/>
                  </a:moveTo>
                  <a:lnTo>
                    <a:pt x="0" y="1598168"/>
                  </a:lnTo>
                  <a:lnTo>
                    <a:pt x="195656" y="1600327"/>
                  </a:lnTo>
                  <a:lnTo>
                    <a:pt x="213677" y="2159"/>
                  </a:lnTo>
                  <a:lnTo>
                    <a:pt x="18021" y="0"/>
                  </a:lnTo>
                  <a:close/>
                </a:path>
              </a:pathLst>
            </a:custGeom>
            <a:solidFill>
              <a:srgbClr val="697A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5541" y="3356990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2043620" y="0"/>
                  </a:moveTo>
                  <a:lnTo>
                    <a:pt x="130441" y="0"/>
                  </a:lnTo>
                  <a:lnTo>
                    <a:pt x="79665" y="10253"/>
                  </a:lnTo>
                  <a:lnTo>
                    <a:pt x="38203" y="38211"/>
                  </a:lnTo>
                  <a:lnTo>
                    <a:pt x="10249" y="79670"/>
                  </a:lnTo>
                  <a:lnTo>
                    <a:pt x="0" y="130429"/>
                  </a:lnTo>
                  <a:lnTo>
                    <a:pt x="0" y="1173988"/>
                  </a:lnTo>
                  <a:lnTo>
                    <a:pt x="10249" y="1224746"/>
                  </a:lnTo>
                  <a:lnTo>
                    <a:pt x="38203" y="1266205"/>
                  </a:lnTo>
                  <a:lnTo>
                    <a:pt x="79665" y="1294163"/>
                  </a:lnTo>
                  <a:lnTo>
                    <a:pt x="130441" y="1304417"/>
                  </a:lnTo>
                  <a:lnTo>
                    <a:pt x="2043620" y="1304417"/>
                  </a:lnTo>
                  <a:lnTo>
                    <a:pt x="2094378" y="1294163"/>
                  </a:lnTo>
                  <a:lnTo>
                    <a:pt x="2135838" y="1266205"/>
                  </a:lnTo>
                  <a:lnTo>
                    <a:pt x="2163796" y="1224746"/>
                  </a:lnTo>
                  <a:lnTo>
                    <a:pt x="2174049" y="1173988"/>
                  </a:lnTo>
                  <a:lnTo>
                    <a:pt x="2174049" y="130429"/>
                  </a:lnTo>
                  <a:lnTo>
                    <a:pt x="2163796" y="79670"/>
                  </a:lnTo>
                  <a:lnTo>
                    <a:pt x="2135838" y="38211"/>
                  </a:lnTo>
                  <a:lnTo>
                    <a:pt x="2094378" y="10253"/>
                  </a:lnTo>
                  <a:lnTo>
                    <a:pt x="2043620" y="0"/>
                  </a:lnTo>
                  <a:close/>
                </a:path>
              </a:pathLst>
            </a:custGeom>
            <a:solidFill>
              <a:srgbClr val="45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5541" y="3356990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0" y="130429"/>
                  </a:moveTo>
                  <a:lnTo>
                    <a:pt x="10249" y="79670"/>
                  </a:lnTo>
                  <a:lnTo>
                    <a:pt x="38203" y="38211"/>
                  </a:lnTo>
                  <a:lnTo>
                    <a:pt x="79665" y="10253"/>
                  </a:lnTo>
                  <a:lnTo>
                    <a:pt x="130441" y="0"/>
                  </a:lnTo>
                  <a:lnTo>
                    <a:pt x="2043620" y="0"/>
                  </a:lnTo>
                  <a:lnTo>
                    <a:pt x="2094378" y="10253"/>
                  </a:lnTo>
                  <a:lnTo>
                    <a:pt x="2135838" y="38211"/>
                  </a:lnTo>
                  <a:lnTo>
                    <a:pt x="2163796" y="79670"/>
                  </a:lnTo>
                  <a:lnTo>
                    <a:pt x="2174049" y="130429"/>
                  </a:lnTo>
                  <a:lnTo>
                    <a:pt x="2174049" y="1173988"/>
                  </a:lnTo>
                  <a:lnTo>
                    <a:pt x="2163796" y="1224746"/>
                  </a:lnTo>
                  <a:lnTo>
                    <a:pt x="2135838" y="1266205"/>
                  </a:lnTo>
                  <a:lnTo>
                    <a:pt x="2094378" y="1294163"/>
                  </a:lnTo>
                  <a:lnTo>
                    <a:pt x="2043620" y="1304417"/>
                  </a:lnTo>
                  <a:lnTo>
                    <a:pt x="130441" y="1304417"/>
                  </a:lnTo>
                  <a:lnTo>
                    <a:pt x="79665" y="1294163"/>
                  </a:lnTo>
                  <a:lnTo>
                    <a:pt x="38203" y="1266205"/>
                  </a:lnTo>
                  <a:lnTo>
                    <a:pt x="10249" y="1224746"/>
                  </a:lnTo>
                  <a:lnTo>
                    <a:pt x="0" y="1173988"/>
                  </a:lnTo>
                  <a:lnTo>
                    <a:pt x="0" y="130429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6031" y="3782009"/>
            <a:ext cx="1728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ажировк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9582" y="4956492"/>
            <a:ext cx="3534410" cy="1320800"/>
            <a:chOff x="369582" y="4956492"/>
            <a:chExt cx="3534410" cy="1320800"/>
          </a:xfrm>
        </p:grpSpPr>
        <p:sp>
          <p:nvSpPr>
            <p:cNvPr id="18" name="object 18"/>
            <p:cNvSpPr/>
            <p:nvPr/>
          </p:nvSpPr>
          <p:spPr>
            <a:xfrm>
              <a:off x="792581" y="5209539"/>
              <a:ext cx="3111500" cy="214629"/>
            </a:xfrm>
            <a:custGeom>
              <a:avLst/>
              <a:gdLst/>
              <a:ahLst/>
              <a:cxnLst/>
              <a:rect l="l" t="t" r="r" b="b"/>
              <a:pathLst>
                <a:path w="3111500" h="214629">
                  <a:moveTo>
                    <a:pt x="3109747" y="0"/>
                  </a:moveTo>
                  <a:lnTo>
                    <a:pt x="0" y="18542"/>
                  </a:lnTo>
                  <a:lnTo>
                    <a:pt x="1168" y="214249"/>
                  </a:lnTo>
                  <a:lnTo>
                    <a:pt x="3110890" y="195580"/>
                  </a:lnTo>
                  <a:lnTo>
                    <a:pt x="3109747" y="0"/>
                  </a:lnTo>
                  <a:close/>
                </a:path>
              </a:pathLst>
            </a:custGeom>
            <a:solidFill>
              <a:srgbClr val="869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7520" y="4964429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2043607" y="0"/>
                  </a:moveTo>
                  <a:lnTo>
                    <a:pt x="130429" y="0"/>
                  </a:lnTo>
                  <a:lnTo>
                    <a:pt x="79659" y="10235"/>
                  </a:lnTo>
                  <a:lnTo>
                    <a:pt x="38201" y="38163"/>
                  </a:lnTo>
                  <a:lnTo>
                    <a:pt x="10249" y="79617"/>
                  </a:lnTo>
                  <a:lnTo>
                    <a:pt x="0" y="130429"/>
                  </a:lnTo>
                  <a:lnTo>
                    <a:pt x="0" y="1173924"/>
                  </a:lnTo>
                  <a:lnTo>
                    <a:pt x="10249" y="1224700"/>
                  </a:lnTo>
                  <a:lnTo>
                    <a:pt x="38201" y="1266163"/>
                  </a:lnTo>
                  <a:lnTo>
                    <a:pt x="79659" y="1294116"/>
                  </a:lnTo>
                  <a:lnTo>
                    <a:pt x="130429" y="1304366"/>
                  </a:lnTo>
                  <a:lnTo>
                    <a:pt x="2043607" y="1304366"/>
                  </a:lnTo>
                  <a:lnTo>
                    <a:pt x="2094366" y="1294116"/>
                  </a:lnTo>
                  <a:lnTo>
                    <a:pt x="2135825" y="1266163"/>
                  </a:lnTo>
                  <a:lnTo>
                    <a:pt x="2163783" y="1224700"/>
                  </a:lnTo>
                  <a:lnTo>
                    <a:pt x="2174036" y="1173924"/>
                  </a:lnTo>
                  <a:lnTo>
                    <a:pt x="2174036" y="130429"/>
                  </a:lnTo>
                  <a:lnTo>
                    <a:pt x="2163783" y="79617"/>
                  </a:lnTo>
                  <a:lnTo>
                    <a:pt x="2135825" y="38163"/>
                  </a:lnTo>
                  <a:lnTo>
                    <a:pt x="2094366" y="10235"/>
                  </a:lnTo>
                  <a:lnTo>
                    <a:pt x="2043607" y="0"/>
                  </a:lnTo>
                  <a:close/>
                </a:path>
              </a:pathLst>
            </a:custGeom>
            <a:solidFill>
              <a:srgbClr val="647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7520" y="4964429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0" y="130429"/>
                  </a:moveTo>
                  <a:lnTo>
                    <a:pt x="10249" y="79617"/>
                  </a:lnTo>
                  <a:lnTo>
                    <a:pt x="38201" y="38163"/>
                  </a:lnTo>
                  <a:lnTo>
                    <a:pt x="79659" y="10235"/>
                  </a:lnTo>
                  <a:lnTo>
                    <a:pt x="130429" y="0"/>
                  </a:lnTo>
                  <a:lnTo>
                    <a:pt x="2043607" y="0"/>
                  </a:lnTo>
                  <a:lnTo>
                    <a:pt x="2094366" y="10235"/>
                  </a:lnTo>
                  <a:lnTo>
                    <a:pt x="2135825" y="38163"/>
                  </a:lnTo>
                  <a:lnTo>
                    <a:pt x="2163783" y="79617"/>
                  </a:lnTo>
                  <a:lnTo>
                    <a:pt x="2174036" y="130429"/>
                  </a:lnTo>
                  <a:lnTo>
                    <a:pt x="2174036" y="1173924"/>
                  </a:lnTo>
                  <a:lnTo>
                    <a:pt x="2163783" y="1224700"/>
                  </a:lnTo>
                  <a:lnTo>
                    <a:pt x="2135825" y="1266163"/>
                  </a:lnTo>
                  <a:lnTo>
                    <a:pt x="2094366" y="1294116"/>
                  </a:lnTo>
                  <a:lnTo>
                    <a:pt x="2043607" y="1304366"/>
                  </a:lnTo>
                  <a:lnTo>
                    <a:pt x="130429" y="1304366"/>
                  </a:lnTo>
                  <a:lnTo>
                    <a:pt x="79659" y="1294116"/>
                  </a:lnTo>
                  <a:lnTo>
                    <a:pt x="38201" y="1266163"/>
                  </a:lnTo>
                  <a:lnTo>
                    <a:pt x="10249" y="1224700"/>
                  </a:lnTo>
                  <a:lnTo>
                    <a:pt x="0" y="1173924"/>
                  </a:lnTo>
                  <a:lnTo>
                    <a:pt x="0" y="130429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5395" y="5390184"/>
            <a:ext cx="1495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ап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ация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483927" y="3667886"/>
            <a:ext cx="2190115" cy="2585720"/>
            <a:chOff x="3483927" y="3667886"/>
            <a:chExt cx="2190115" cy="2585720"/>
          </a:xfrm>
        </p:grpSpPr>
        <p:sp>
          <p:nvSpPr>
            <p:cNvPr id="23" name="object 23"/>
            <p:cNvSpPr/>
            <p:nvPr/>
          </p:nvSpPr>
          <p:spPr>
            <a:xfrm>
              <a:off x="3742944" y="3667886"/>
              <a:ext cx="196215" cy="1576705"/>
            </a:xfrm>
            <a:custGeom>
              <a:avLst/>
              <a:gdLst/>
              <a:ahLst/>
              <a:cxnLst/>
              <a:rect l="l" t="t" r="r" b="b"/>
              <a:pathLst>
                <a:path w="196214" h="1576704">
                  <a:moveTo>
                    <a:pt x="195656" y="0"/>
                  </a:moveTo>
                  <a:lnTo>
                    <a:pt x="0" y="0"/>
                  </a:lnTo>
                  <a:lnTo>
                    <a:pt x="0" y="1576578"/>
                  </a:lnTo>
                  <a:lnTo>
                    <a:pt x="195656" y="1576578"/>
                  </a:lnTo>
                  <a:lnTo>
                    <a:pt x="195656" y="0"/>
                  </a:lnTo>
                  <a:close/>
                </a:path>
              </a:pathLst>
            </a:custGeom>
            <a:solidFill>
              <a:srgbClr val="A4A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91865" y="4941188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2043557" y="0"/>
                  </a:moveTo>
                  <a:lnTo>
                    <a:pt x="130429" y="0"/>
                  </a:lnTo>
                  <a:lnTo>
                    <a:pt x="79670" y="10253"/>
                  </a:lnTo>
                  <a:lnTo>
                    <a:pt x="38211" y="38211"/>
                  </a:lnTo>
                  <a:lnTo>
                    <a:pt x="10253" y="79670"/>
                  </a:lnTo>
                  <a:lnTo>
                    <a:pt x="0" y="130429"/>
                  </a:lnTo>
                  <a:lnTo>
                    <a:pt x="0" y="1173949"/>
                  </a:lnTo>
                  <a:lnTo>
                    <a:pt x="10253" y="1224720"/>
                  </a:lnTo>
                  <a:lnTo>
                    <a:pt x="38211" y="1266183"/>
                  </a:lnTo>
                  <a:lnTo>
                    <a:pt x="79670" y="1294139"/>
                  </a:lnTo>
                  <a:lnTo>
                    <a:pt x="130429" y="1304391"/>
                  </a:lnTo>
                  <a:lnTo>
                    <a:pt x="2043557" y="1304391"/>
                  </a:lnTo>
                  <a:lnTo>
                    <a:pt x="2094368" y="1294139"/>
                  </a:lnTo>
                  <a:lnTo>
                    <a:pt x="2135822" y="1266183"/>
                  </a:lnTo>
                  <a:lnTo>
                    <a:pt x="2163750" y="1224720"/>
                  </a:lnTo>
                  <a:lnTo>
                    <a:pt x="2173986" y="1173949"/>
                  </a:lnTo>
                  <a:lnTo>
                    <a:pt x="2173986" y="130429"/>
                  </a:lnTo>
                  <a:lnTo>
                    <a:pt x="2163750" y="79670"/>
                  </a:lnTo>
                  <a:lnTo>
                    <a:pt x="2135822" y="38211"/>
                  </a:lnTo>
                  <a:lnTo>
                    <a:pt x="2094368" y="10253"/>
                  </a:lnTo>
                  <a:lnTo>
                    <a:pt x="2043557" y="0"/>
                  </a:lnTo>
                  <a:close/>
                </a:path>
              </a:pathLst>
            </a:custGeom>
            <a:solidFill>
              <a:srgbClr val="869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91865" y="4941188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0" y="130429"/>
                  </a:moveTo>
                  <a:lnTo>
                    <a:pt x="10253" y="79670"/>
                  </a:lnTo>
                  <a:lnTo>
                    <a:pt x="38211" y="38211"/>
                  </a:lnTo>
                  <a:lnTo>
                    <a:pt x="79670" y="10253"/>
                  </a:lnTo>
                  <a:lnTo>
                    <a:pt x="130429" y="0"/>
                  </a:lnTo>
                  <a:lnTo>
                    <a:pt x="2043557" y="0"/>
                  </a:lnTo>
                  <a:lnTo>
                    <a:pt x="2094368" y="10253"/>
                  </a:lnTo>
                  <a:lnTo>
                    <a:pt x="2135822" y="38211"/>
                  </a:lnTo>
                  <a:lnTo>
                    <a:pt x="2163750" y="79670"/>
                  </a:lnTo>
                  <a:lnTo>
                    <a:pt x="2173986" y="130429"/>
                  </a:lnTo>
                  <a:lnTo>
                    <a:pt x="2173986" y="1173949"/>
                  </a:lnTo>
                  <a:lnTo>
                    <a:pt x="2163750" y="1224720"/>
                  </a:lnTo>
                  <a:lnTo>
                    <a:pt x="2135822" y="1266183"/>
                  </a:lnTo>
                  <a:lnTo>
                    <a:pt x="2094368" y="1294139"/>
                  </a:lnTo>
                  <a:lnTo>
                    <a:pt x="2043557" y="1304391"/>
                  </a:lnTo>
                  <a:lnTo>
                    <a:pt x="130429" y="1304391"/>
                  </a:lnTo>
                  <a:lnTo>
                    <a:pt x="79670" y="1294139"/>
                  </a:lnTo>
                  <a:lnTo>
                    <a:pt x="38211" y="1266183"/>
                  </a:lnTo>
                  <a:lnTo>
                    <a:pt x="10253" y="1224720"/>
                  </a:lnTo>
                  <a:lnTo>
                    <a:pt x="0" y="1173949"/>
                  </a:lnTo>
                  <a:lnTo>
                    <a:pt x="0" y="130429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12641" y="5246623"/>
            <a:ext cx="1932939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ts val="2180"/>
              </a:lnSpc>
              <a:spcBef>
                <a:spcPts val="100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Анкетирование,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660"/>
              </a:lnSpc>
            </a:pP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тиро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ние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411918" y="2023872"/>
            <a:ext cx="2190115" cy="2646045"/>
            <a:chOff x="3411918" y="2023872"/>
            <a:chExt cx="2190115" cy="2646045"/>
          </a:xfrm>
        </p:grpSpPr>
        <p:sp>
          <p:nvSpPr>
            <p:cNvPr id="28" name="object 28"/>
            <p:cNvSpPr/>
            <p:nvPr/>
          </p:nvSpPr>
          <p:spPr>
            <a:xfrm>
              <a:off x="3715385" y="2023871"/>
              <a:ext cx="196215" cy="1649730"/>
            </a:xfrm>
            <a:custGeom>
              <a:avLst/>
              <a:gdLst/>
              <a:ahLst/>
              <a:cxnLst/>
              <a:rect l="l" t="t" r="r" b="b"/>
              <a:pathLst>
                <a:path w="196214" h="1649729">
                  <a:moveTo>
                    <a:pt x="195656" y="0"/>
                  </a:moveTo>
                  <a:lnTo>
                    <a:pt x="0" y="0"/>
                  </a:lnTo>
                  <a:lnTo>
                    <a:pt x="0" y="94615"/>
                  </a:lnTo>
                  <a:lnTo>
                    <a:pt x="0" y="1649603"/>
                  </a:lnTo>
                  <a:lnTo>
                    <a:pt x="195656" y="1649603"/>
                  </a:lnTo>
                  <a:lnTo>
                    <a:pt x="195656" y="94615"/>
                  </a:lnTo>
                  <a:lnTo>
                    <a:pt x="195656" y="0"/>
                  </a:lnTo>
                  <a:close/>
                </a:path>
              </a:pathLst>
            </a:custGeom>
            <a:solidFill>
              <a:srgbClr val="C2C5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19855" y="3356991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2043557" y="0"/>
                  </a:moveTo>
                  <a:lnTo>
                    <a:pt x="130429" y="0"/>
                  </a:lnTo>
                  <a:lnTo>
                    <a:pt x="79670" y="10253"/>
                  </a:lnTo>
                  <a:lnTo>
                    <a:pt x="38211" y="38211"/>
                  </a:lnTo>
                  <a:lnTo>
                    <a:pt x="10253" y="79670"/>
                  </a:lnTo>
                  <a:lnTo>
                    <a:pt x="0" y="130429"/>
                  </a:lnTo>
                  <a:lnTo>
                    <a:pt x="0" y="1173988"/>
                  </a:lnTo>
                  <a:lnTo>
                    <a:pt x="10253" y="1224746"/>
                  </a:lnTo>
                  <a:lnTo>
                    <a:pt x="38211" y="1266205"/>
                  </a:lnTo>
                  <a:lnTo>
                    <a:pt x="79670" y="1294163"/>
                  </a:lnTo>
                  <a:lnTo>
                    <a:pt x="130429" y="1304417"/>
                  </a:lnTo>
                  <a:lnTo>
                    <a:pt x="2043557" y="1304417"/>
                  </a:lnTo>
                  <a:lnTo>
                    <a:pt x="2094315" y="1294163"/>
                  </a:lnTo>
                  <a:lnTo>
                    <a:pt x="2135774" y="1266205"/>
                  </a:lnTo>
                  <a:lnTo>
                    <a:pt x="2163732" y="1224746"/>
                  </a:lnTo>
                  <a:lnTo>
                    <a:pt x="2173986" y="1173988"/>
                  </a:lnTo>
                  <a:lnTo>
                    <a:pt x="2173986" y="130429"/>
                  </a:lnTo>
                  <a:lnTo>
                    <a:pt x="2163732" y="79670"/>
                  </a:lnTo>
                  <a:lnTo>
                    <a:pt x="2135774" y="38211"/>
                  </a:lnTo>
                  <a:lnTo>
                    <a:pt x="2094315" y="10253"/>
                  </a:lnTo>
                  <a:lnTo>
                    <a:pt x="2043557" y="0"/>
                  </a:lnTo>
                  <a:close/>
                </a:path>
              </a:pathLst>
            </a:custGeom>
            <a:solidFill>
              <a:srgbClr val="A9A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19855" y="3356991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0" y="130429"/>
                  </a:moveTo>
                  <a:lnTo>
                    <a:pt x="10253" y="79670"/>
                  </a:lnTo>
                  <a:lnTo>
                    <a:pt x="38211" y="38211"/>
                  </a:lnTo>
                  <a:lnTo>
                    <a:pt x="79670" y="10253"/>
                  </a:lnTo>
                  <a:lnTo>
                    <a:pt x="130429" y="0"/>
                  </a:lnTo>
                  <a:lnTo>
                    <a:pt x="2043557" y="0"/>
                  </a:lnTo>
                  <a:lnTo>
                    <a:pt x="2094315" y="10253"/>
                  </a:lnTo>
                  <a:lnTo>
                    <a:pt x="2135774" y="38211"/>
                  </a:lnTo>
                  <a:lnTo>
                    <a:pt x="2163732" y="79670"/>
                  </a:lnTo>
                  <a:lnTo>
                    <a:pt x="2173986" y="130429"/>
                  </a:lnTo>
                  <a:lnTo>
                    <a:pt x="2173986" y="1173988"/>
                  </a:lnTo>
                  <a:lnTo>
                    <a:pt x="2163732" y="1224746"/>
                  </a:lnTo>
                  <a:lnTo>
                    <a:pt x="2135774" y="1266205"/>
                  </a:lnTo>
                  <a:lnTo>
                    <a:pt x="2094315" y="1294163"/>
                  </a:lnTo>
                  <a:lnTo>
                    <a:pt x="2043557" y="1304417"/>
                  </a:lnTo>
                  <a:lnTo>
                    <a:pt x="130429" y="1304417"/>
                  </a:lnTo>
                  <a:lnTo>
                    <a:pt x="79670" y="1294163"/>
                  </a:lnTo>
                  <a:lnTo>
                    <a:pt x="38211" y="1266205"/>
                  </a:lnTo>
                  <a:lnTo>
                    <a:pt x="10253" y="1224746"/>
                  </a:lnTo>
                  <a:lnTo>
                    <a:pt x="0" y="1173988"/>
                  </a:lnTo>
                  <a:lnTo>
                    <a:pt x="0" y="130429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3319843" y="1692846"/>
            <a:ext cx="3415665" cy="1320800"/>
            <a:chOff x="3319843" y="1692846"/>
            <a:chExt cx="3415665" cy="1320800"/>
          </a:xfrm>
        </p:grpSpPr>
        <p:sp>
          <p:nvSpPr>
            <p:cNvPr id="36" name="object 36"/>
            <p:cNvSpPr/>
            <p:nvPr/>
          </p:nvSpPr>
          <p:spPr>
            <a:xfrm>
              <a:off x="3771772" y="1922830"/>
              <a:ext cx="2963545" cy="196215"/>
            </a:xfrm>
            <a:custGeom>
              <a:avLst/>
              <a:gdLst/>
              <a:ahLst/>
              <a:cxnLst/>
              <a:rect l="l" t="t" r="r" b="b"/>
              <a:pathLst>
                <a:path w="2963545" h="196214">
                  <a:moveTo>
                    <a:pt x="2963291" y="0"/>
                  </a:moveTo>
                  <a:lnTo>
                    <a:pt x="0" y="0"/>
                  </a:lnTo>
                  <a:lnTo>
                    <a:pt x="0" y="195656"/>
                  </a:lnTo>
                  <a:lnTo>
                    <a:pt x="2963291" y="195656"/>
                  </a:lnTo>
                  <a:lnTo>
                    <a:pt x="2963291" y="0"/>
                  </a:lnTo>
                  <a:close/>
                </a:path>
              </a:pathLst>
            </a:custGeom>
            <a:solidFill>
              <a:srgbClr val="A4A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27780" y="1700783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2043557" y="0"/>
                  </a:moveTo>
                  <a:lnTo>
                    <a:pt x="130429" y="0"/>
                  </a:lnTo>
                  <a:lnTo>
                    <a:pt x="79617" y="10253"/>
                  </a:lnTo>
                  <a:lnTo>
                    <a:pt x="38163" y="38211"/>
                  </a:lnTo>
                  <a:lnTo>
                    <a:pt x="10235" y="79670"/>
                  </a:lnTo>
                  <a:lnTo>
                    <a:pt x="0" y="130428"/>
                  </a:lnTo>
                  <a:lnTo>
                    <a:pt x="0" y="1173988"/>
                  </a:lnTo>
                  <a:lnTo>
                    <a:pt x="10235" y="1224746"/>
                  </a:lnTo>
                  <a:lnTo>
                    <a:pt x="38163" y="1266205"/>
                  </a:lnTo>
                  <a:lnTo>
                    <a:pt x="79617" y="1294163"/>
                  </a:lnTo>
                  <a:lnTo>
                    <a:pt x="130429" y="1304416"/>
                  </a:lnTo>
                  <a:lnTo>
                    <a:pt x="2043557" y="1304416"/>
                  </a:lnTo>
                  <a:lnTo>
                    <a:pt x="2094315" y="1294163"/>
                  </a:lnTo>
                  <a:lnTo>
                    <a:pt x="2135774" y="1266205"/>
                  </a:lnTo>
                  <a:lnTo>
                    <a:pt x="2163732" y="1224746"/>
                  </a:lnTo>
                  <a:lnTo>
                    <a:pt x="2173986" y="1173988"/>
                  </a:lnTo>
                  <a:lnTo>
                    <a:pt x="2173986" y="130428"/>
                  </a:lnTo>
                  <a:lnTo>
                    <a:pt x="2163732" y="79670"/>
                  </a:lnTo>
                  <a:lnTo>
                    <a:pt x="2135774" y="38211"/>
                  </a:lnTo>
                  <a:lnTo>
                    <a:pt x="2094315" y="10253"/>
                  </a:lnTo>
                  <a:lnTo>
                    <a:pt x="2043557" y="0"/>
                  </a:lnTo>
                  <a:close/>
                </a:path>
              </a:pathLst>
            </a:custGeom>
            <a:solidFill>
              <a:srgbClr val="A9A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27780" y="1700783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0" y="130428"/>
                  </a:moveTo>
                  <a:lnTo>
                    <a:pt x="10235" y="79670"/>
                  </a:lnTo>
                  <a:lnTo>
                    <a:pt x="38163" y="38211"/>
                  </a:lnTo>
                  <a:lnTo>
                    <a:pt x="79617" y="10253"/>
                  </a:lnTo>
                  <a:lnTo>
                    <a:pt x="130429" y="0"/>
                  </a:lnTo>
                  <a:lnTo>
                    <a:pt x="2043557" y="0"/>
                  </a:lnTo>
                  <a:lnTo>
                    <a:pt x="2094315" y="10253"/>
                  </a:lnTo>
                  <a:lnTo>
                    <a:pt x="2135774" y="38211"/>
                  </a:lnTo>
                  <a:lnTo>
                    <a:pt x="2163732" y="79670"/>
                  </a:lnTo>
                  <a:lnTo>
                    <a:pt x="2173986" y="130428"/>
                  </a:lnTo>
                  <a:lnTo>
                    <a:pt x="2173986" y="1173988"/>
                  </a:lnTo>
                  <a:lnTo>
                    <a:pt x="2163732" y="1224746"/>
                  </a:lnTo>
                  <a:lnTo>
                    <a:pt x="2135774" y="1266205"/>
                  </a:lnTo>
                  <a:lnTo>
                    <a:pt x="2094315" y="1294163"/>
                  </a:lnTo>
                  <a:lnTo>
                    <a:pt x="2043557" y="1304416"/>
                  </a:lnTo>
                  <a:lnTo>
                    <a:pt x="130429" y="1304416"/>
                  </a:lnTo>
                  <a:lnTo>
                    <a:pt x="79617" y="1294163"/>
                  </a:lnTo>
                  <a:lnTo>
                    <a:pt x="38163" y="1266205"/>
                  </a:lnTo>
                  <a:lnTo>
                    <a:pt x="10235" y="1224746"/>
                  </a:lnTo>
                  <a:lnTo>
                    <a:pt x="0" y="1173988"/>
                  </a:lnTo>
                  <a:lnTo>
                    <a:pt x="0" y="13042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6292278" y="1692846"/>
            <a:ext cx="2190115" cy="1844675"/>
            <a:chOff x="6292278" y="1692846"/>
            <a:chExt cx="2190115" cy="1844675"/>
          </a:xfrm>
        </p:grpSpPr>
        <p:sp>
          <p:nvSpPr>
            <p:cNvPr id="43" name="object 43"/>
            <p:cNvSpPr/>
            <p:nvPr/>
          </p:nvSpPr>
          <p:spPr>
            <a:xfrm>
              <a:off x="6641845" y="2020823"/>
              <a:ext cx="262890" cy="1516380"/>
            </a:xfrm>
            <a:custGeom>
              <a:avLst/>
              <a:gdLst/>
              <a:ahLst/>
              <a:cxnLst/>
              <a:rect l="l" t="t" r="r" b="b"/>
              <a:pathLst>
                <a:path w="262890" h="1516379">
                  <a:moveTo>
                    <a:pt x="195452" y="0"/>
                  </a:moveTo>
                  <a:lnTo>
                    <a:pt x="0" y="8762"/>
                  </a:lnTo>
                  <a:lnTo>
                    <a:pt x="67436" y="1516379"/>
                  </a:lnTo>
                  <a:lnTo>
                    <a:pt x="262889" y="1507616"/>
                  </a:lnTo>
                  <a:lnTo>
                    <a:pt x="195452" y="0"/>
                  </a:lnTo>
                  <a:close/>
                </a:path>
              </a:pathLst>
            </a:custGeom>
            <a:solidFill>
              <a:srgbClr val="869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00215" y="1700783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2043557" y="0"/>
                  </a:moveTo>
                  <a:lnTo>
                    <a:pt x="130429" y="0"/>
                  </a:lnTo>
                  <a:lnTo>
                    <a:pt x="79670" y="10253"/>
                  </a:lnTo>
                  <a:lnTo>
                    <a:pt x="38211" y="38211"/>
                  </a:lnTo>
                  <a:lnTo>
                    <a:pt x="10253" y="79670"/>
                  </a:lnTo>
                  <a:lnTo>
                    <a:pt x="0" y="130428"/>
                  </a:lnTo>
                  <a:lnTo>
                    <a:pt x="0" y="1173988"/>
                  </a:lnTo>
                  <a:lnTo>
                    <a:pt x="10253" y="1224746"/>
                  </a:lnTo>
                  <a:lnTo>
                    <a:pt x="38211" y="1266205"/>
                  </a:lnTo>
                  <a:lnTo>
                    <a:pt x="79670" y="1294163"/>
                  </a:lnTo>
                  <a:lnTo>
                    <a:pt x="130429" y="1304416"/>
                  </a:lnTo>
                  <a:lnTo>
                    <a:pt x="2043557" y="1304416"/>
                  </a:lnTo>
                  <a:lnTo>
                    <a:pt x="2094315" y="1294163"/>
                  </a:lnTo>
                  <a:lnTo>
                    <a:pt x="2135774" y="1266205"/>
                  </a:lnTo>
                  <a:lnTo>
                    <a:pt x="2163732" y="1224746"/>
                  </a:lnTo>
                  <a:lnTo>
                    <a:pt x="2173986" y="1173988"/>
                  </a:lnTo>
                  <a:lnTo>
                    <a:pt x="2173986" y="130428"/>
                  </a:lnTo>
                  <a:lnTo>
                    <a:pt x="2163732" y="79670"/>
                  </a:lnTo>
                  <a:lnTo>
                    <a:pt x="2135774" y="38211"/>
                  </a:lnTo>
                  <a:lnTo>
                    <a:pt x="2094315" y="10253"/>
                  </a:lnTo>
                  <a:lnTo>
                    <a:pt x="2043557" y="0"/>
                  </a:lnTo>
                  <a:close/>
                </a:path>
              </a:pathLst>
            </a:custGeom>
            <a:solidFill>
              <a:srgbClr val="869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00215" y="1700783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0" y="130428"/>
                  </a:moveTo>
                  <a:lnTo>
                    <a:pt x="10253" y="79670"/>
                  </a:lnTo>
                  <a:lnTo>
                    <a:pt x="38211" y="38211"/>
                  </a:lnTo>
                  <a:lnTo>
                    <a:pt x="79670" y="10253"/>
                  </a:lnTo>
                  <a:lnTo>
                    <a:pt x="130429" y="0"/>
                  </a:lnTo>
                  <a:lnTo>
                    <a:pt x="2043557" y="0"/>
                  </a:lnTo>
                  <a:lnTo>
                    <a:pt x="2094315" y="10253"/>
                  </a:lnTo>
                  <a:lnTo>
                    <a:pt x="2135774" y="38211"/>
                  </a:lnTo>
                  <a:lnTo>
                    <a:pt x="2163732" y="79670"/>
                  </a:lnTo>
                  <a:lnTo>
                    <a:pt x="2173986" y="130428"/>
                  </a:lnTo>
                  <a:lnTo>
                    <a:pt x="2173986" y="1173988"/>
                  </a:lnTo>
                  <a:lnTo>
                    <a:pt x="2163732" y="1224746"/>
                  </a:lnTo>
                  <a:lnTo>
                    <a:pt x="2135774" y="1266205"/>
                  </a:lnTo>
                  <a:lnTo>
                    <a:pt x="2094315" y="1294163"/>
                  </a:lnTo>
                  <a:lnTo>
                    <a:pt x="2043557" y="1304416"/>
                  </a:lnTo>
                  <a:lnTo>
                    <a:pt x="130429" y="1304416"/>
                  </a:lnTo>
                  <a:lnTo>
                    <a:pt x="79670" y="1294163"/>
                  </a:lnTo>
                  <a:lnTo>
                    <a:pt x="38211" y="1266205"/>
                  </a:lnTo>
                  <a:lnTo>
                    <a:pt x="10253" y="1224746"/>
                  </a:lnTo>
                  <a:lnTo>
                    <a:pt x="0" y="1173988"/>
                  </a:lnTo>
                  <a:lnTo>
                    <a:pt x="0" y="13042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845045" y="2125802"/>
            <a:ext cx="10864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Беседы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364287" y="3205035"/>
            <a:ext cx="2190115" cy="2051685"/>
            <a:chOff x="6364287" y="3205035"/>
            <a:chExt cx="2190115" cy="2051685"/>
          </a:xfrm>
        </p:grpSpPr>
        <p:sp>
          <p:nvSpPr>
            <p:cNvPr id="48" name="object 48"/>
            <p:cNvSpPr/>
            <p:nvPr/>
          </p:nvSpPr>
          <p:spPr>
            <a:xfrm>
              <a:off x="6713727" y="3537458"/>
              <a:ext cx="196215" cy="1718945"/>
            </a:xfrm>
            <a:custGeom>
              <a:avLst/>
              <a:gdLst/>
              <a:ahLst/>
              <a:cxnLst/>
              <a:rect l="l" t="t" r="r" b="b"/>
              <a:pathLst>
                <a:path w="196215" h="1718945">
                  <a:moveTo>
                    <a:pt x="195656" y="0"/>
                  </a:moveTo>
                  <a:lnTo>
                    <a:pt x="0" y="0"/>
                  </a:lnTo>
                  <a:lnTo>
                    <a:pt x="0" y="1718944"/>
                  </a:lnTo>
                  <a:lnTo>
                    <a:pt x="195656" y="1718944"/>
                  </a:lnTo>
                  <a:lnTo>
                    <a:pt x="195656" y="0"/>
                  </a:lnTo>
                  <a:close/>
                </a:path>
              </a:pathLst>
            </a:custGeom>
            <a:solidFill>
              <a:srgbClr val="697A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72225" y="3212973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2043556" y="0"/>
                  </a:moveTo>
                  <a:lnTo>
                    <a:pt x="130428" y="0"/>
                  </a:lnTo>
                  <a:lnTo>
                    <a:pt x="79670" y="10253"/>
                  </a:lnTo>
                  <a:lnTo>
                    <a:pt x="38211" y="38211"/>
                  </a:lnTo>
                  <a:lnTo>
                    <a:pt x="10253" y="79670"/>
                  </a:lnTo>
                  <a:lnTo>
                    <a:pt x="0" y="130428"/>
                  </a:lnTo>
                  <a:lnTo>
                    <a:pt x="0" y="1173988"/>
                  </a:lnTo>
                  <a:lnTo>
                    <a:pt x="10253" y="1224746"/>
                  </a:lnTo>
                  <a:lnTo>
                    <a:pt x="38211" y="1266205"/>
                  </a:lnTo>
                  <a:lnTo>
                    <a:pt x="79670" y="1294163"/>
                  </a:lnTo>
                  <a:lnTo>
                    <a:pt x="130428" y="1304416"/>
                  </a:lnTo>
                  <a:lnTo>
                    <a:pt x="2043556" y="1304416"/>
                  </a:lnTo>
                  <a:lnTo>
                    <a:pt x="2094315" y="1294163"/>
                  </a:lnTo>
                  <a:lnTo>
                    <a:pt x="2135774" y="1266205"/>
                  </a:lnTo>
                  <a:lnTo>
                    <a:pt x="2163732" y="1224746"/>
                  </a:lnTo>
                  <a:lnTo>
                    <a:pt x="2173985" y="1173988"/>
                  </a:lnTo>
                  <a:lnTo>
                    <a:pt x="2173985" y="130428"/>
                  </a:lnTo>
                  <a:lnTo>
                    <a:pt x="2163732" y="79670"/>
                  </a:lnTo>
                  <a:lnTo>
                    <a:pt x="2135774" y="38211"/>
                  </a:lnTo>
                  <a:lnTo>
                    <a:pt x="2094315" y="10253"/>
                  </a:lnTo>
                  <a:lnTo>
                    <a:pt x="2043556" y="0"/>
                  </a:lnTo>
                  <a:close/>
                </a:path>
              </a:pathLst>
            </a:custGeom>
            <a:solidFill>
              <a:srgbClr val="647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72225" y="3212973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0" y="130428"/>
                  </a:moveTo>
                  <a:lnTo>
                    <a:pt x="10253" y="79670"/>
                  </a:lnTo>
                  <a:lnTo>
                    <a:pt x="38211" y="38211"/>
                  </a:lnTo>
                  <a:lnTo>
                    <a:pt x="79670" y="10253"/>
                  </a:lnTo>
                  <a:lnTo>
                    <a:pt x="130428" y="0"/>
                  </a:lnTo>
                  <a:lnTo>
                    <a:pt x="2043556" y="0"/>
                  </a:lnTo>
                  <a:lnTo>
                    <a:pt x="2094315" y="10253"/>
                  </a:lnTo>
                  <a:lnTo>
                    <a:pt x="2135774" y="38211"/>
                  </a:lnTo>
                  <a:lnTo>
                    <a:pt x="2163732" y="79670"/>
                  </a:lnTo>
                  <a:lnTo>
                    <a:pt x="2173985" y="130428"/>
                  </a:lnTo>
                  <a:lnTo>
                    <a:pt x="2173985" y="1173988"/>
                  </a:lnTo>
                  <a:lnTo>
                    <a:pt x="2163732" y="1224746"/>
                  </a:lnTo>
                  <a:lnTo>
                    <a:pt x="2135774" y="1266205"/>
                  </a:lnTo>
                  <a:lnTo>
                    <a:pt x="2094315" y="1294163"/>
                  </a:lnTo>
                  <a:lnTo>
                    <a:pt x="2043556" y="1304416"/>
                  </a:lnTo>
                  <a:lnTo>
                    <a:pt x="130428" y="1304416"/>
                  </a:lnTo>
                  <a:lnTo>
                    <a:pt x="79670" y="1294163"/>
                  </a:lnTo>
                  <a:lnTo>
                    <a:pt x="38211" y="1266205"/>
                  </a:lnTo>
                  <a:lnTo>
                    <a:pt x="10253" y="1224746"/>
                  </a:lnTo>
                  <a:lnTo>
                    <a:pt x="0" y="1173988"/>
                  </a:lnTo>
                  <a:lnTo>
                    <a:pt x="0" y="13042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488684" y="3690873"/>
            <a:ext cx="1942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Самообразование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364287" y="4933251"/>
            <a:ext cx="2190115" cy="1320800"/>
            <a:chOff x="6364287" y="4933251"/>
            <a:chExt cx="2190115" cy="1320800"/>
          </a:xfrm>
        </p:grpSpPr>
        <p:sp>
          <p:nvSpPr>
            <p:cNvPr id="53" name="object 53"/>
            <p:cNvSpPr/>
            <p:nvPr/>
          </p:nvSpPr>
          <p:spPr>
            <a:xfrm>
              <a:off x="6372225" y="4941189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2043556" y="0"/>
                  </a:moveTo>
                  <a:lnTo>
                    <a:pt x="130428" y="0"/>
                  </a:lnTo>
                  <a:lnTo>
                    <a:pt x="79670" y="10253"/>
                  </a:lnTo>
                  <a:lnTo>
                    <a:pt x="38211" y="38211"/>
                  </a:lnTo>
                  <a:lnTo>
                    <a:pt x="10253" y="79670"/>
                  </a:lnTo>
                  <a:lnTo>
                    <a:pt x="0" y="130429"/>
                  </a:lnTo>
                  <a:lnTo>
                    <a:pt x="0" y="1173949"/>
                  </a:lnTo>
                  <a:lnTo>
                    <a:pt x="10253" y="1224720"/>
                  </a:lnTo>
                  <a:lnTo>
                    <a:pt x="38211" y="1266183"/>
                  </a:lnTo>
                  <a:lnTo>
                    <a:pt x="79670" y="1294139"/>
                  </a:lnTo>
                  <a:lnTo>
                    <a:pt x="130428" y="1304391"/>
                  </a:lnTo>
                  <a:lnTo>
                    <a:pt x="2043556" y="1304391"/>
                  </a:lnTo>
                  <a:lnTo>
                    <a:pt x="2094315" y="1294139"/>
                  </a:lnTo>
                  <a:lnTo>
                    <a:pt x="2135774" y="1266183"/>
                  </a:lnTo>
                  <a:lnTo>
                    <a:pt x="2163732" y="1224720"/>
                  </a:lnTo>
                  <a:lnTo>
                    <a:pt x="2173985" y="1173949"/>
                  </a:lnTo>
                  <a:lnTo>
                    <a:pt x="2173985" y="130429"/>
                  </a:lnTo>
                  <a:lnTo>
                    <a:pt x="2163732" y="79670"/>
                  </a:lnTo>
                  <a:lnTo>
                    <a:pt x="2135774" y="38211"/>
                  </a:lnTo>
                  <a:lnTo>
                    <a:pt x="2094315" y="10253"/>
                  </a:lnTo>
                  <a:lnTo>
                    <a:pt x="2043556" y="0"/>
                  </a:lnTo>
                  <a:close/>
                </a:path>
              </a:pathLst>
            </a:custGeom>
            <a:solidFill>
              <a:srgbClr val="455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72225" y="4941189"/>
              <a:ext cx="2174240" cy="1304925"/>
            </a:xfrm>
            <a:custGeom>
              <a:avLst/>
              <a:gdLst/>
              <a:ahLst/>
              <a:cxnLst/>
              <a:rect l="l" t="t" r="r" b="b"/>
              <a:pathLst>
                <a:path w="2174240" h="1304925">
                  <a:moveTo>
                    <a:pt x="0" y="130429"/>
                  </a:moveTo>
                  <a:lnTo>
                    <a:pt x="10253" y="79670"/>
                  </a:lnTo>
                  <a:lnTo>
                    <a:pt x="38211" y="38211"/>
                  </a:lnTo>
                  <a:lnTo>
                    <a:pt x="79670" y="10253"/>
                  </a:lnTo>
                  <a:lnTo>
                    <a:pt x="130428" y="0"/>
                  </a:lnTo>
                  <a:lnTo>
                    <a:pt x="2043556" y="0"/>
                  </a:lnTo>
                  <a:lnTo>
                    <a:pt x="2094315" y="10253"/>
                  </a:lnTo>
                  <a:lnTo>
                    <a:pt x="2135774" y="38211"/>
                  </a:lnTo>
                  <a:lnTo>
                    <a:pt x="2163732" y="79670"/>
                  </a:lnTo>
                  <a:lnTo>
                    <a:pt x="2173985" y="130429"/>
                  </a:lnTo>
                  <a:lnTo>
                    <a:pt x="2173985" y="1173949"/>
                  </a:lnTo>
                  <a:lnTo>
                    <a:pt x="2163732" y="1224720"/>
                  </a:lnTo>
                  <a:lnTo>
                    <a:pt x="2135774" y="1266183"/>
                  </a:lnTo>
                  <a:lnTo>
                    <a:pt x="2094315" y="1294139"/>
                  </a:lnTo>
                  <a:lnTo>
                    <a:pt x="2043556" y="1304391"/>
                  </a:lnTo>
                  <a:lnTo>
                    <a:pt x="130428" y="1304391"/>
                  </a:lnTo>
                  <a:lnTo>
                    <a:pt x="79670" y="1294139"/>
                  </a:lnTo>
                  <a:lnTo>
                    <a:pt x="38211" y="1266183"/>
                  </a:lnTo>
                  <a:lnTo>
                    <a:pt x="10253" y="1224720"/>
                  </a:lnTo>
                  <a:lnTo>
                    <a:pt x="0" y="1173949"/>
                  </a:lnTo>
                  <a:lnTo>
                    <a:pt x="0" y="130429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789166" y="5037582"/>
            <a:ext cx="1416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18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кры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67245" y="5383479"/>
            <a:ext cx="1584325" cy="73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00"/>
              </a:lnSpc>
              <a:spcBef>
                <a:spcPts val="100"/>
              </a:spcBef>
            </a:pP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прос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тры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ts val="2800"/>
              </a:lnSpc>
            </a:pPr>
            <a:r>
              <a:rPr sz="2400" spc="-240" dirty="0">
                <a:solidFill>
                  <a:srgbClr val="FFFFFF"/>
                </a:solidFill>
                <a:latin typeface="Arial"/>
                <a:cs typeface="Arial"/>
              </a:rPr>
              <a:t>ОД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935468" y="185928"/>
            <a:ext cx="1209040" cy="1971039"/>
            <a:chOff x="7935468" y="185928"/>
            <a:chExt cx="1209040" cy="1971039"/>
          </a:xfrm>
        </p:grpSpPr>
        <p:sp>
          <p:nvSpPr>
            <p:cNvPr id="58" name="object 58"/>
            <p:cNvSpPr/>
            <p:nvPr/>
          </p:nvSpPr>
          <p:spPr>
            <a:xfrm>
              <a:off x="8313420" y="185928"/>
              <a:ext cx="830579" cy="19674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35468" y="188976"/>
              <a:ext cx="838200" cy="19674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11"/>
          <p:cNvSpPr txBox="1"/>
          <p:nvPr/>
        </p:nvSpPr>
        <p:spPr>
          <a:xfrm>
            <a:off x="3565587" y="3534644"/>
            <a:ext cx="1882775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05"/>
              </a:lnSpc>
              <a:spcBef>
                <a:spcPts val="100"/>
              </a:spcBef>
            </a:pPr>
            <a:r>
              <a:rPr lang="ru-RU" spc="-35" dirty="0" smtClean="0">
                <a:solidFill>
                  <a:srgbClr val="FFFFFF"/>
                </a:solidFill>
                <a:latin typeface="Arial"/>
                <a:cs typeface="Arial"/>
              </a:rPr>
              <a:t>Индивидуальная работа с опытными педагогами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1" name="object 11"/>
          <p:cNvSpPr txBox="1"/>
          <p:nvPr/>
        </p:nvSpPr>
        <p:spPr>
          <a:xfrm>
            <a:off x="3419855" y="2227686"/>
            <a:ext cx="2013013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05"/>
              </a:lnSpc>
              <a:spcBef>
                <a:spcPts val="100"/>
              </a:spcBef>
            </a:pPr>
            <a:r>
              <a:rPr lang="ru-RU" sz="2400" spc="-35" dirty="0" smtClean="0">
                <a:solidFill>
                  <a:srgbClr val="FFFFFF"/>
                </a:solidFill>
                <a:latin typeface="Arial"/>
                <a:cs typeface="Arial"/>
              </a:rPr>
              <a:t>Консультация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97738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7874127" y="0"/>
                  </a:moveTo>
                  <a:lnTo>
                    <a:pt x="0" y="0"/>
                  </a:lnTo>
                  <a:lnTo>
                    <a:pt x="0" y="948943"/>
                  </a:lnTo>
                  <a:lnTo>
                    <a:pt x="7874127" y="948943"/>
                  </a:lnTo>
                  <a:lnTo>
                    <a:pt x="8348472" y="474471"/>
                  </a:lnTo>
                  <a:lnTo>
                    <a:pt x="7874127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7738"/>
              <a:ext cx="8348980" cy="949325"/>
            </a:xfrm>
            <a:custGeom>
              <a:avLst/>
              <a:gdLst/>
              <a:ahLst/>
              <a:cxnLst/>
              <a:rect l="l" t="t" r="r" b="b"/>
              <a:pathLst>
                <a:path w="8348980" h="949325">
                  <a:moveTo>
                    <a:pt x="0" y="0"/>
                  </a:moveTo>
                  <a:lnTo>
                    <a:pt x="7874127" y="0"/>
                  </a:lnTo>
                  <a:lnTo>
                    <a:pt x="8348472" y="474471"/>
                  </a:lnTo>
                  <a:lnTo>
                    <a:pt x="7874127" y="948943"/>
                  </a:lnTo>
                  <a:lnTo>
                    <a:pt x="0" y="948943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801" y="262683"/>
            <a:ext cx="79387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7830" marR="5080" indent="-1675764">
              <a:lnSpc>
                <a:spcPct val="100000"/>
              </a:lnSpc>
              <a:spcBef>
                <a:spcPts val="100"/>
              </a:spcBef>
              <a:tabLst>
                <a:tab pos="423735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ОПЫТНЫЕ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30" dirty="0">
                <a:latin typeface="Times New Roman"/>
                <a:cs typeface="Times New Roman"/>
              </a:rPr>
              <a:t>НАСТАВНИКИ</a:t>
            </a:r>
            <a:r>
              <a:rPr sz="2400" b="1" spc="-30">
                <a:latin typeface="Times New Roman"/>
                <a:cs typeface="Times New Roman"/>
              </a:rPr>
              <a:t>	</a:t>
            </a:r>
            <a:r>
              <a:rPr sz="2400" b="1" spc="-35" smtClean="0">
                <a:latin typeface="Times New Roman"/>
                <a:cs typeface="Times New Roman"/>
              </a:rPr>
              <a:t>ОКАЗЫВАЮТ </a:t>
            </a:r>
            <a:r>
              <a:rPr lang="ru-RU" sz="2400" b="1" dirty="0" smtClean="0">
                <a:latin typeface="Times New Roman"/>
                <a:cs typeface="Times New Roman"/>
              </a:rPr>
              <a:t>ДЕЛЯТСЯ</a:t>
            </a:r>
            <a:br>
              <a:rPr lang="ru-RU" sz="2400" b="1" dirty="0" smtClean="0">
                <a:latin typeface="Times New Roman"/>
                <a:cs typeface="Times New Roman"/>
              </a:rPr>
            </a:br>
            <a:r>
              <a:rPr lang="ru-RU" sz="2400" b="1" dirty="0" smtClean="0">
                <a:latin typeface="Times New Roman"/>
                <a:cs typeface="Times New Roman"/>
              </a:rPr>
              <a:t>ОПЫТОМ С МОЛОДЫМИ ПЕДАГОГАМИ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82879"/>
            <a:ext cx="9144381" cy="6675691"/>
            <a:chOff x="0" y="182879"/>
            <a:chExt cx="9144381" cy="6675691"/>
          </a:xfrm>
        </p:grpSpPr>
        <p:sp>
          <p:nvSpPr>
            <p:cNvPr id="11" name="object 11"/>
            <p:cNvSpPr/>
            <p:nvPr/>
          </p:nvSpPr>
          <p:spPr>
            <a:xfrm>
              <a:off x="5863335" y="1119885"/>
              <a:ext cx="3281045" cy="2386330"/>
            </a:xfrm>
            <a:custGeom>
              <a:avLst/>
              <a:gdLst/>
              <a:ahLst/>
              <a:cxnLst/>
              <a:rect l="l" t="t" r="r" b="b"/>
              <a:pathLst>
                <a:path w="3281045" h="2386329">
                  <a:moveTo>
                    <a:pt x="0" y="2385822"/>
                  </a:moveTo>
                  <a:lnTo>
                    <a:pt x="3280664" y="2385822"/>
                  </a:lnTo>
                </a:path>
                <a:path w="3281045" h="2386329">
                  <a:moveTo>
                    <a:pt x="3280664" y="0"/>
                  </a:moveTo>
                  <a:lnTo>
                    <a:pt x="0" y="0"/>
                  </a:lnTo>
                  <a:lnTo>
                    <a:pt x="0" y="238582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55280" y="182879"/>
              <a:ext cx="838200" cy="19674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68283" y="195071"/>
              <a:ext cx="775715" cy="19674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288344"/>
              <a:ext cx="3208655" cy="2569845"/>
            </a:xfrm>
            <a:custGeom>
              <a:avLst/>
              <a:gdLst/>
              <a:ahLst/>
              <a:cxnLst/>
              <a:rect l="l" t="t" r="r" b="b"/>
              <a:pathLst>
                <a:path w="3208655" h="2569845">
                  <a:moveTo>
                    <a:pt x="3208591" y="2569654"/>
                  </a:moveTo>
                  <a:lnTo>
                    <a:pt x="3208591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119885"/>
              <a:ext cx="3173730" cy="2458085"/>
            </a:xfrm>
            <a:custGeom>
              <a:avLst/>
              <a:gdLst/>
              <a:ahLst/>
              <a:cxnLst/>
              <a:rect l="l" t="t" r="r" b="b"/>
              <a:pathLst>
                <a:path w="3173730" h="2458085">
                  <a:moveTo>
                    <a:pt x="0" y="2457831"/>
                  </a:moveTo>
                  <a:lnTo>
                    <a:pt x="3173158" y="2457831"/>
                  </a:lnTo>
                  <a:lnTo>
                    <a:pt x="3173158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98896" y="4216335"/>
              <a:ext cx="3245485" cy="2642235"/>
            </a:xfrm>
            <a:custGeom>
              <a:avLst/>
              <a:gdLst/>
              <a:ahLst/>
              <a:cxnLst/>
              <a:rect l="l" t="t" r="r" b="b"/>
              <a:pathLst>
                <a:path w="3245484" h="2642234">
                  <a:moveTo>
                    <a:pt x="3245104" y="0"/>
                  </a:moveTo>
                  <a:lnTo>
                    <a:pt x="0" y="0"/>
                  </a:lnTo>
                  <a:lnTo>
                    <a:pt x="0" y="26416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55111" y="2488184"/>
              <a:ext cx="2945765" cy="2962910"/>
            </a:xfrm>
            <a:custGeom>
              <a:avLst/>
              <a:gdLst/>
              <a:ahLst/>
              <a:cxnLst/>
              <a:rect l="l" t="t" r="r" b="b"/>
              <a:pathLst>
                <a:path w="2945765" h="2962910">
                  <a:moveTo>
                    <a:pt x="0" y="2962655"/>
                  </a:moveTo>
                  <a:lnTo>
                    <a:pt x="2945765" y="2962655"/>
                  </a:lnTo>
                  <a:lnTo>
                    <a:pt x="2945765" y="0"/>
                  </a:lnTo>
                  <a:lnTo>
                    <a:pt x="0" y="0"/>
                  </a:lnTo>
                  <a:lnTo>
                    <a:pt x="0" y="29626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573" y="1158239"/>
            <a:ext cx="3186303" cy="23897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87774"/>
            <a:ext cx="3221227" cy="25613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8896" y="1127759"/>
            <a:ext cx="3245101" cy="23784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8896" y="4216335"/>
            <a:ext cx="3257677" cy="26416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576" y="2488184"/>
            <a:ext cx="3013554" cy="2962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8770" y="0"/>
            <a:ext cx="8825483" cy="6858062"/>
            <a:chOff x="318770" y="0"/>
            <a:chExt cx="8825483" cy="6858062"/>
          </a:xfrm>
        </p:grpSpPr>
        <p:sp>
          <p:nvSpPr>
            <p:cNvPr id="4" name="object 4"/>
            <p:cNvSpPr/>
            <p:nvPr/>
          </p:nvSpPr>
          <p:spPr>
            <a:xfrm>
              <a:off x="318770" y="255892"/>
              <a:ext cx="3609975" cy="6363970"/>
            </a:xfrm>
            <a:custGeom>
              <a:avLst/>
              <a:gdLst/>
              <a:ahLst/>
              <a:cxnLst/>
              <a:rect l="l" t="t" r="r" b="b"/>
              <a:pathLst>
                <a:path w="3609975" h="6363970">
                  <a:moveTo>
                    <a:pt x="0" y="6363462"/>
                  </a:moveTo>
                  <a:lnTo>
                    <a:pt x="3609975" y="6363462"/>
                  </a:lnTo>
                  <a:lnTo>
                    <a:pt x="3609975" y="0"/>
                  </a:lnTo>
                  <a:lnTo>
                    <a:pt x="0" y="0"/>
                  </a:lnTo>
                  <a:lnTo>
                    <a:pt x="0" y="63634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51273" y="3352227"/>
              <a:ext cx="4792980" cy="3505835"/>
            </a:xfrm>
            <a:custGeom>
              <a:avLst/>
              <a:gdLst/>
              <a:ahLst/>
              <a:cxnLst/>
              <a:rect l="l" t="t" r="r" b="b"/>
              <a:pathLst>
                <a:path w="4792980" h="3505834">
                  <a:moveTo>
                    <a:pt x="4792725" y="0"/>
                  </a:moveTo>
                  <a:lnTo>
                    <a:pt x="0" y="0"/>
                  </a:lnTo>
                  <a:lnTo>
                    <a:pt x="0" y="350577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51273" y="0"/>
              <a:ext cx="4792980" cy="3289935"/>
            </a:xfrm>
            <a:custGeom>
              <a:avLst/>
              <a:gdLst/>
              <a:ahLst/>
              <a:cxnLst/>
              <a:rect l="l" t="t" r="r" b="b"/>
              <a:pathLst>
                <a:path w="4792980" h="3289935">
                  <a:moveTo>
                    <a:pt x="0" y="3289808"/>
                  </a:moveTo>
                  <a:lnTo>
                    <a:pt x="4792725" y="3289808"/>
                  </a:lnTo>
                </a:path>
                <a:path w="4792980" h="3289935">
                  <a:moveTo>
                    <a:pt x="0" y="0"/>
                  </a:moveTo>
                  <a:lnTo>
                    <a:pt x="0" y="328980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1273" y="-1"/>
            <a:ext cx="4792980" cy="3289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1274" y="3352288"/>
            <a:ext cx="4796028" cy="35057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771" y="255892"/>
            <a:ext cx="3645730" cy="6363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761" y="327913"/>
            <a:ext cx="8721217" cy="6346203"/>
            <a:chOff x="246761" y="327913"/>
            <a:chExt cx="8721217" cy="6346203"/>
          </a:xfrm>
        </p:grpSpPr>
        <p:sp>
          <p:nvSpPr>
            <p:cNvPr id="4" name="object 4"/>
            <p:cNvSpPr/>
            <p:nvPr/>
          </p:nvSpPr>
          <p:spPr>
            <a:xfrm>
              <a:off x="246761" y="327913"/>
              <a:ext cx="4315460" cy="2962275"/>
            </a:xfrm>
            <a:custGeom>
              <a:avLst/>
              <a:gdLst/>
              <a:ahLst/>
              <a:cxnLst/>
              <a:rect l="l" t="t" r="r" b="b"/>
              <a:pathLst>
                <a:path w="4315460" h="2962275">
                  <a:moveTo>
                    <a:pt x="0" y="2961893"/>
                  </a:moveTo>
                  <a:lnTo>
                    <a:pt x="4315460" y="2961893"/>
                  </a:lnTo>
                  <a:lnTo>
                    <a:pt x="4315460" y="0"/>
                  </a:lnTo>
                  <a:lnTo>
                    <a:pt x="0" y="0"/>
                  </a:lnTo>
                  <a:lnTo>
                    <a:pt x="0" y="29618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39183" y="327913"/>
              <a:ext cx="4328795" cy="2962275"/>
            </a:xfrm>
            <a:custGeom>
              <a:avLst/>
              <a:gdLst/>
              <a:ahLst/>
              <a:cxnLst/>
              <a:rect l="l" t="t" r="r" b="b"/>
              <a:pathLst>
                <a:path w="4328795" h="2962275">
                  <a:moveTo>
                    <a:pt x="0" y="2961893"/>
                  </a:moveTo>
                  <a:lnTo>
                    <a:pt x="4328795" y="2961893"/>
                  </a:lnTo>
                  <a:lnTo>
                    <a:pt x="4328795" y="0"/>
                  </a:lnTo>
                  <a:lnTo>
                    <a:pt x="0" y="0"/>
                  </a:lnTo>
                  <a:lnTo>
                    <a:pt x="0" y="29618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761" y="3424186"/>
              <a:ext cx="4330065" cy="3249930"/>
            </a:xfrm>
            <a:custGeom>
              <a:avLst/>
              <a:gdLst/>
              <a:ahLst/>
              <a:cxnLst/>
              <a:rect l="l" t="t" r="r" b="b"/>
              <a:pathLst>
                <a:path w="4330065" h="3249929">
                  <a:moveTo>
                    <a:pt x="0" y="3249930"/>
                  </a:moveTo>
                  <a:lnTo>
                    <a:pt x="4330065" y="3249930"/>
                  </a:lnTo>
                  <a:lnTo>
                    <a:pt x="4330065" y="0"/>
                  </a:lnTo>
                  <a:lnTo>
                    <a:pt x="0" y="0"/>
                  </a:lnTo>
                  <a:lnTo>
                    <a:pt x="0" y="324993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9183" y="3424186"/>
              <a:ext cx="4328795" cy="3249930"/>
            </a:xfrm>
            <a:custGeom>
              <a:avLst/>
              <a:gdLst/>
              <a:ahLst/>
              <a:cxnLst/>
              <a:rect l="l" t="t" r="r" b="b"/>
              <a:pathLst>
                <a:path w="4328795" h="3249929">
                  <a:moveTo>
                    <a:pt x="0" y="3249930"/>
                  </a:moveTo>
                  <a:lnTo>
                    <a:pt x="4328795" y="3249930"/>
                  </a:lnTo>
                  <a:lnTo>
                    <a:pt x="4328795" y="0"/>
                  </a:lnTo>
                  <a:lnTo>
                    <a:pt x="0" y="0"/>
                  </a:lnTo>
                  <a:lnTo>
                    <a:pt x="0" y="324993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61" y="338086"/>
            <a:ext cx="4315460" cy="29581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9183" y="338086"/>
            <a:ext cx="4328795" cy="29785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61" y="3430262"/>
            <a:ext cx="4315460" cy="32365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566" y="3431253"/>
            <a:ext cx="4304411" cy="3228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209</Words>
  <Application>Microsoft Office PowerPoint</Application>
  <PresentationFormat>Экран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СИСТЕМА РАБОТЫ с начинающими педагогами в МДОУ</vt:lpstr>
      <vt:lpstr>ЗАДАЧИ:</vt:lpstr>
      <vt:lpstr>4 ЭТАПА НАСТАВНИЧЕСТВА: 1-й этап</vt:lpstr>
      <vt:lpstr>САМОСОВЕРШЕНСТВОВАНИЕ И САМОРАЗВИТИЕ  МОЛОДОГО ПЕДАГОГА. 3 ЭТАП</vt:lpstr>
      <vt:lpstr>ФОРМЫ ОРГАНИЗАЦИИ РАБОТЫ:</vt:lpstr>
      <vt:lpstr>ОПЫТНЫЕ НАСТАВНИКИ ОКАЗЫВАЮТ ДЕЛЯТСЯ ОПЫТОМ С МОЛОДЫМИ ПЕДАГОГАМИ</vt:lpstr>
      <vt:lpstr>Слайд 8</vt:lpstr>
      <vt:lpstr>Слайд 9</vt:lpstr>
      <vt:lpstr>«Уча  других, мы учимся сами» (Л. Сенека)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12</cp:revision>
  <dcterms:created xsi:type="dcterms:W3CDTF">2023-06-11T16:45:39Z</dcterms:created>
  <dcterms:modified xsi:type="dcterms:W3CDTF">2023-06-14T06:46:48Z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2023-06-11T00:00:00Z</vt:filetime>
  </property>
</Properties>
</file>